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70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7" r:id="rId15"/>
    <p:sldId id="271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664A13-7CAE-4B83-80B9-8245C59E24FB}" v="263" dt="2025-03-29T16:11:06.398"/>
    <p1510:client id="{87B4039E-5736-4D0C-81CB-B8898AF37580}" v="14" dt="2025-03-30T13:46:15.7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Кирилл Мусин" userId="4cba90b57b300df9" providerId="Windows Live" clId="Web-{0A664A13-7CAE-4B83-80B9-8245C59E24FB}"/>
    <pc:docChg chg="addSld delSld modSld sldOrd addMainMaster delMainMaster">
      <pc:chgData name="Кирилл Мусин" userId="4cba90b57b300df9" providerId="Windows Live" clId="Web-{0A664A13-7CAE-4B83-80B9-8245C59E24FB}" dt="2025-03-29T16:11:06.398" v="271" actId="14100"/>
      <pc:docMkLst>
        <pc:docMk/>
      </pc:docMkLst>
      <pc:sldChg chg="addSp delSp modSp mod setBg modClrScheme chgLayout">
        <pc:chgData name="Кирилл Мусин" userId="4cba90b57b300df9" providerId="Windows Live" clId="Web-{0A664A13-7CAE-4B83-80B9-8245C59E24FB}" dt="2025-03-29T16:11:06.398" v="271" actId="14100"/>
        <pc:sldMkLst>
          <pc:docMk/>
          <pc:sldMk cId="1351651579" sldId="256"/>
        </pc:sldMkLst>
        <pc:spChg chg="mod">
          <ac:chgData name="Кирилл Мусин" userId="4cba90b57b300df9" providerId="Windows Live" clId="Web-{0A664A13-7CAE-4B83-80B9-8245C59E24FB}" dt="2025-03-29T16:10:56.710" v="268"/>
          <ac:spMkLst>
            <pc:docMk/>
            <pc:sldMk cId="1351651579" sldId="256"/>
            <ac:spMk id="2" creationId="{00000000-0000-0000-0000-000000000000}"/>
          </ac:spMkLst>
        </pc:spChg>
        <pc:spChg chg="mod">
          <ac:chgData name="Кирилл Мусин" userId="4cba90b57b300df9" providerId="Windows Live" clId="Web-{0A664A13-7CAE-4B83-80B9-8245C59E24FB}" dt="2025-03-29T16:11:06.398" v="271" actId="14100"/>
          <ac:spMkLst>
            <pc:docMk/>
            <pc:sldMk cId="1351651579" sldId="256"/>
            <ac:spMk id="3" creationId="{00000000-0000-0000-0000-000000000000}"/>
          </ac:spMkLst>
        </pc:spChg>
        <pc:spChg chg="add del">
          <ac:chgData name="Кирилл Мусин" userId="4cba90b57b300df9" providerId="Windows Live" clId="Web-{0A664A13-7CAE-4B83-80B9-8245C59E24FB}" dt="2025-03-29T15:18:49.681" v="1"/>
          <ac:spMkLst>
            <pc:docMk/>
            <pc:sldMk cId="1351651579" sldId="256"/>
            <ac:spMk id="9" creationId="{9C51935E-4A08-4AE4-8E13-F40CD3C4F1C4}"/>
          </ac:spMkLst>
        </pc:spChg>
        <pc:spChg chg="add del">
          <ac:chgData name="Кирилл Мусин" userId="4cba90b57b300df9" providerId="Windows Live" clId="Web-{0A664A13-7CAE-4B83-80B9-8245C59E24FB}" dt="2025-03-29T15:20:27.153" v="20"/>
          <ac:spMkLst>
            <pc:docMk/>
            <pc:sldMk cId="1351651579" sldId="256"/>
            <ac:spMk id="13" creationId="{712D4376-A578-4FF1-94FC-245E7A6A489F}"/>
          </ac:spMkLst>
        </pc:spChg>
        <pc:spChg chg="add del">
          <ac:chgData name="Кирилл Мусин" userId="4cba90b57b300df9" providerId="Windows Live" clId="Web-{0A664A13-7CAE-4B83-80B9-8245C59E24FB}" dt="2025-03-29T15:20:27.153" v="20"/>
          <ac:spMkLst>
            <pc:docMk/>
            <pc:sldMk cId="1351651579" sldId="256"/>
            <ac:spMk id="15" creationId="{AEA7509D-F04F-40CB-A0B3-EEF16499CC9F}"/>
          </ac:spMkLst>
        </pc:spChg>
        <pc:spChg chg="add del">
          <ac:chgData name="Кирилл Мусин" userId="4cba90b57b300df9" providerId="Windows Live" clId="Web-{0A664A13-7CAE-4B83-80B9-8245C59E24FB}" dt="2025-03-29T15:18:49.681" v="1"/>
          <ac:spMkLst>
            <pc:docMk/>
            <pc:sldMk cId="1351651579" sldId="256"/>
            <ac:spMk id="23" creationId="{8CED433A-4441-4EF2-A360-2D5C19C7F3CD}"/>
          </ac:spMkLst>
        </pc:spChg>
        <pc:spChg chg="add del">
          <ac:chgData name="Кирилл Мусин" userId="4cba90b57b300df9" providerId="Windows Live" clId="Web-{0A664A13-7CAE-4B83-80B9-8245C59E24FB}" dt="2025-03-29T15:20:27.153" v="20"/>
          <ac:spMkLst>
            <pc:docMk/>
            <pc:sldMk cId="1351651579" sldId="256"/>
            <ac:spMk id="30" creationId="{CE3C5560-7A9C-489F-9148-18C5E1D0F0B2}"/>
          </ac:spMkLst>
        </pc:spChg>
        <pc:spChg chg="add del">
          <ac:chgData name="Кирилл Мусин" userId="4cba90b57b300df9" providerId="Windows Live" clId="Web-{0A664A13-7CAE-4B83-80B9-8245C59E24FB}" dt="2025-03-29T15:20:27.153" v="20"/>
          <ac:spMkLst>
            <pc:docMk/>
            <pc:sldMk cId="1351651579" sldId="256"/>
            <ac:spMk id="31" creationId="{C5CB530E-515E-412C-9DF1-5F8FFBD6F383}"/>
          </ac:spMkLst>
        </pc:spChg>
        <pc:spChg chg="add del">
          <ac:chgData name="Кирилл Мусин" userId="4cba90b57b300df9" providerId="Windows Live" clId="Web-{0A664A13-7CAE-4B83-80B9-8245C59E24FB}" dt="2025-03-29T16:10:56.710" v="268"/>
          <ac:spMkLst>
            <pc:docMk/>
            <pc:sldMk cId="1351651579" sldId="256"/>
            <ac:spMk id="38" creationId="{158B3569-73B2-4D05-8E95-886A6EE17F1F}"/>
          </ac:spMkLst>
        </pc:spChg>
        <pc:spChg chg="add del">
          <ac:chgData name="Кирилл Мусин" userId="4cba90b57b300df9" providerId="Windows Live" clId="Web-{0A664A13-7CAE-4B83-80B9-8245C59E24FB}" dt="2025-03-29T16:10:56.710" v="268"/>
          <ac:spMkLst>
            <pc:docMk/>
            <pc:sldMk cId="1351651579" sldId="256"/>
            <ac:spMk id="40" creationId="{B71758F4-3F46-45DA-8AC5-4E508DA080BA}"/>
          </ac:spMkLst>
        </pc:spChg>
        <pc:spChg chg="add del">
          <ac:chgData name="Кирилл Мусин" userId="4cba90b57b300df9" providerId="Windows Live" clId="Web-{0A664A13-7CAE-4B83-80B9-8245C59E24FB}" dt="2025-03-29T16:10:56.710" v="268"/>
          <ac:spMkLst>
            <pc:docMk/>
            <pc:sldMk cId="1351651579" sldId="256"/>
            <ac:spMk id="44" creationId="{8D61482F-F3C5-4D66-8C5D-C6BBE3E1275C}"/>
          </ac:spMkLst>
        </pc:spChg>
        <pc:spChg chg="add">
          <ac:chgData name="Кирилл Мусин" userId="4cba90b57b300df9" providerId="Windows Live" clId="Web-{0A664A13-7CAE-4B83-80B9-8245C59E24FB}" dt="2025-03-29T16:10:56.710" v="268"/>
          <ac:spMkLst>
            <pc:docMk/>
            <pc:sldMk cId="1351651579" sldId="256"/>
            <ac:spMk id="49" creationId="{EFA9B6C6-A247-48A8-9A1C-1E36FA9456B5}"/>
          </ac:spMkLst>
        </pc:spChg>
        <pc:spChg chg="add">
          <ac:chgData name="Кирилл Мусин" userId="4cba90b57b300df9" providerId="Windows Live" clId="Web-{0A664A13-7CAE-4B83-80B9-8245C59E24FB}" dt="2025-03-29T16:10:56.710" v="268"/>
          <ac:spMkLst>
            <pc:docMk/>
            <pc:sldMk cId="1351651579" sldId="256"/>
            <ac:spMk id="51" creationId="{C5CB530E-515E-412C-9DF1-5F8FFBD6F383}"/>
          </ac:spMkLst>
        </pc:spChg>
        <pc:spChg chg="add">
          <ac:chgData name="Кирилл Мусин" userId="4cba90b57b300df9" providerId="Windows Live" clId="Web-{0A664A13-7CAE-4B83-80B9-8245C59E24FB}" dt="2025-03-29T16:10:56.710" v="268"/>
          <ac:spMkLst>
            <pc:docMk/>
            <pc:sldMk cId="1351651579" sldId="256"/>
            <ac:spMk id="53" creationId="{712D4376-A578-4FF1-94FC-245E7A6A489F}"/>
          </ac:spMkLst>
        </pc:spChg>
        <pc:spChg chg="add">
          <ac:chgData name="Кирилл Мусин" userId="4cba90b57b300df9" providerId="Windows Live" clId="Web-{0A664A13-7CAE-4B83-80B9-8245C59E24FB}" dt="2025-03-29T16:10:56.710" v="268"/>
          <ac:spMkLst>
            <pc:docMk/>
            <pc:sldMk cId="1351651579" sldId="256"/>
            <ac:spMk id="55" creationId="{AEA7509D-F04F-40CB-A0B3-EEF16499CC9F}"/>
          </ac:spMkLst>
        </pc:spChg>
        <pc:grpChg chg="add del">
          <ac:chgData name="Кирилл Мусин" userId="4cba90b57b300df9" providerId="Windows Live" clId="Web-{0A664A13-7CAE-4B83-80B9-8245C59E24FB}" dt="2025-03-29T15:18:49.681" v="1"/>
          <ac:grpSpMkLst>
            <pc:docMk/>
            <pc:sldMk cId="1351651579" sldId="256"/>
            <ac:grpSpMk id="11" creationId="{6E2935B3-43F9-4F49-AEEE-A09015DDFF57}"/>
          </ac:grpSpMkLst>
        </pc:grpChg>
        <pc:grpChg chg="add del">
          <ac:chgData name="Кирилл Мусин" userId="4cba90b57b300df9" providerId="Windows Live" clId="Web-{0A664A13-7CAE-4B83-80B9-8245C59E24FB}" dt="2025-03-29T15:18:49.681" v="1"/>
          <ac:grpSpMkLst>
            <pc:docMk/>
            <pc:sldMk cId="1351651579" sldId="256"/>
            <ac:grpSpMk id="25" creationId="{614A0AA1-C9DD-452F-AF3C-8231C0CD8325}"/>
          </ac:grpSpMkLst>
        </pc:grpChg>
        <pc:picChg chg="add del">
          <ac:chgData name="Кирилл Мусин" userId="4cba90b57b300df9" providerId="Windows Live" clId="Web-{0A664A13-7CAE-4B83-80B9-8245C59E24FB}" dt="2025-03-29T15:18:49.681" v="1"/>
          <ac:picMkLst>
            <pc:docMk/>
            <pc:sldMk cId="1351651579" sldId="256"/>
            <ac:picMk id="4" creationId="{FDD8D059-C73D-8ED9-9A25-7319E22552DF}"/>
          </ac:picMkLst>
        </pc:picChg>
        <pc:picChg chg="add">
          <ac:chgData name="Кирилл Мусин" userId="4cba90b57b300df9" providerId="Windows Live" clId="Web-{0A664A13-7CAE-4B83-80B9-8245C59E24FB}" dt="2025-03-29T15:18:49.774" v="2"/>
          <ac:picMkLst>
            <pc:docMk/>
            <pc:sldMk cId="1351651579" sldId="256"/>
            <ac:picMk id="19" creationId="{508BEF50-7B1E-49A4-BC19-5F4F1D755E64}"/>
          </ac:picMkLst>
        </pc:picChg>
        <pc:picChg chg="add">
          <ac:chgData name="Кирилл Мусин" userId="4cba90b57b300df9" providerId="Windows Live" clId="Web-{0A664A13-7CAE-4B83-80B9-8245C59E24FB}" dt="2025-03-29T15:18:49.774" v="2"/>
          <ac:picMkLst>
            <pc:docMk/>
            <pc:sldMk cId="1351651579" sldId="256"/>
            <ac:picMk id="21" creationId="{3FBAD350-5664-4811-A208-657FB882D350}"/>
          </ac:picMkLst>
        </pc:picChg>
        <pc:picChg chg="add del">
          <ac:chgData name="Кирилл Мусин" userId="4cba90b57b300df9" providerId="Windows Live" clId="Web-{0A664A13-7CAE-4B83-80B9-8245C59E24FB}" dt="2025-03-29T15:20:27.153" v="20"/>
          <ac:picMkLst>
            <pc:docMk/>
            <pc:sldMk cId="1351651579" sldId="256"/>
            <ac:picMk id="32" creationId="{C39ADB8F-D187-49D7-BDCF-C1B6DC727068}"/>
          </ac:picMkLst>
        </pc:picChg>
        <pc:picChg chg="add mod">
          <ac:chgData name="Кирилл Мусин" userId="4cba90b57b300df9" providerId="Windows Live" clId="Web-{0A664A13-7CAE-4B83-80B9-8245C59E24FB}" dt="2025-03-29T16:10:56.710" v="268"/>
          <ac:picMkLst>
            <pc:docMk/>
            <pc:sldMk cId="1351651579" sldId="256"/>
            <ac:picMk id="33" creationId="{AF3DA6EA-3100-1C55-17D2-207EB9C2E0AB}"/>
          </ac:picMkLst>
        </pc:picChg>
      </pc:sldChg>
      <pc:sldChg chg="addSp delSp modSp new mod setBg">
        <pc:chgData name="Кирилл Мусин" userId="4cba90b57b300df9" providerId="Windows Live" clId="Web-{0A664A13-7CAE-4B83-80B9-8245C59E24FB}" dt="2025-03-29T15:22:29.861" v="40" actId="20577"/>
        <pc:sldMkLst>
          <pc:docMk/>
          <pc:sldMk cId="3305557127" sldId="257"/>
        </pc:sldMkLst>
        <pc:spChg chg="mod">
          <ac:chgData name="Кирилл Мусин" userId="4cba90b57b300df9" providerId="Windows Live" clId="Web-{0A664A13-7CAE-4B83-80B9-8245C59E24FB}" dt="2025-03-29T15:22:20.517" v="38" actId="20577"/>
          <ac:spMkLst>
            <pc:docMk/>
            <pc:sldMk cId="3305557127" sldId="257"/>
            <ac:spMk id="2" creationId="{6B49BAE3-5BFF-6EF3-1A41-8856910C14F8}"/>
          </ac:spMkLst>
        </pc:spChg>
        <pc:spChg chg="del mod">
          <ac:chgData name="Кирилл Мусин" userId="4cba90b57b300df9" providerId="Windows Live" clId="Web-{0A664A13-7CAE-4B83-80B9-8245C59E24FB}" dt="2025-03-29T15:22:03.704" v="36"/>
          <ac:spMkLst>
            <pc:docMk/>
            <pc:sldMk cId="3305557127" sldId="257"/>
            <ac:spMk id="3" creationId="{3394E9A0-A397-725A-6B9D-ECCA5EEBE1A2}"/>
          </ac:spMkLst>
        </pc:spChg>
        <pc:spChg chg="add">
          <ac:chgData name="Кирилл Мусин" userId="4cba90b57b300df9" providerId="Windows Live" clId="Web-{0A664A13-7CAE-4B83-80B9-8245C59E24FB}" dt="2025-03-29T15:22:03.704" v="36"/>
          <ac:spMkLst>
            <pc:docMk/>
            <pc:sldMk cId="3305557127" sldId="257"/>
            <ac:spMk id="9" creationId="{383F4F3A-DF89-453C-A499-8C259F6A2F13}"/>
          </ac:spMkLst>
        </pc:spChg>
        <pc:spChg chg="add">
          <ac:chgData name="Кирилл Мусин" userId="4cba90b57b300df9" providerId="Windows Live" clId="Web-{0A664A13-7CAE-4B83-80B9-8245C59E24FB}" dt="2025-03-29T15:22:03.704" v="36"/>
          <ac:spMkLst>
            <pc:docMk/>
            <pc:sldMk cId="3305557127" sldId="257"/>
            <ac:spMk id="11" creationId="{58BDB0EE-D238-415B-9ED8-62AA6AB2AAD1}"/>
          </ac:spMkLst>
        </pc:spChg>
        <pc:spChg chg="add">
          <ac:chgData name="Кирилл Мусин" userId="4cba90b57b300df9" providerId="Windows Live" clId="Web-{0A664A13-7CAE-4B83-80B9-8245C59E24FB}" dt="2025-03-29T15:22:03.704" v="36"/>
          <ac:spMkLst>
            <pc:docMk/>
            <pc:sldMk cId="3305557127" sldId="257"/>
            <ac:spMk id="13" creationId="{C5B55FC3-961D-4325-82F1-DE92B0D04E03}"/>
          </ac:spMkLst>
        </pc:spChg>
        <pc:spChg chg="add">
          <ac:chgData name="Кирилл Мусин" userId="4cba90b57b300df9" providerId="Windows Live" clId="Web-{0A664A13-7CAE-4B83-80B9-8245C59E24FB}" dt="2025-03-29T15:22:03.704" v="36"/>
          <ac:spMkLst>
            <pc:docMk/>
            <pc:sldMk cId="3305557127" sldId="257"/>
            <ac:spMk id="17" creationId="{4C8AB332-D09E-4F28-943C-DABDD4716A3C}"/>
          </ac:spMkLst>
        </pc:spChg>
        <pc:graphicFrameChg chg="add modGraphic">
          <ac:chgData name="Кирилл Мусин" userId="4cba90b57b300df9" providerId="Windows Live" clId="Web-{0A664A13-7CAE-4B83-80B9-8245C59E24FB}" dt="2025-03-29T15:22:29.861" v="40" actId="20577"/>
          <ac:graphicFrameMkLst>
            <pc:docMk/>
            <pc:sldMk cId="3305557127" sldId="257"/>
            <ac:graphicFrameMk id="5" creationId="{D1E4A2C4-4882-C696-DBEB-128CFDE49CB7}"/>
          </ac:graphicFrameMkLst>
        </pc:graphicFrameChg>
        <pc:cxnChg chg="add">
          <ac:chgData name="Кирилл Мусин" userId="4cba90b57b300df9" providerId="Windows Live" clId="Web-{0A664A13-7CAE-4B83-80B9-8245C59E24FB}" dt="2025-03-29T15:22:03.704" v="36"/>
          <ac:cxnSpMkLst>
            <pc:docMk/>
            <pc:sldMk cId="3305557127" sldId="257"/>
            <ac:cxnSpMk id="15" creationId="{C8F51B3F-8331-4E4A-AE96-D47B1006EEAD}"/>
          </ac:cxnSpMkLst>
        </pc:cxnChg>
      </pc:sldChg>
      <pc:sldChg chg="addSp modSp new mod setBg">
        <pc:chgData name="Кирилл Мусин" userId="4cba90b57b300df9" providerId="Windows Live" clId="Web-{0A664A13-7CAE-4B83-80B9-8245C59E24FB}" dt="2025-03-29T15:24:31.225" v="59" actId="20577"/>
        <pc:sldMkLst>
          <pc:docMk/>
          <pc:sldMk cId="1313030321" sldId="258"/>
        </pc:sldMkLst>
        <pc:spChg chg="mod">
          <ac:chgData name="Кирилл Мусин" userId="4cba90b57b300df9" providerId="Windows Live" clId="Web-{0A664A13-7CAE-4B83-80B9-8245C59E24FB}" dt="2025-03-29T15:24:19.818" v="57" actId="20577"/>
          <ac:spMkLst>
            <pc:docMk/>
            <pc:sldMk cId="1313030321" sldId="258"/>
            <ac:spMk id="2" creationId="{4D4AE412-1A77-6B39-337A-75A930CEBEEE}"/>
          </ac:spMkLst>
        </pc:spChg>
        <pc:spChg chg="mod">
          <ac:chgData name="Кирилл Мусин" userId="4cba90b57b300df9" providerId="Windows Live" clId="Web-{0A664A13-7CAE-4B83-80B9-8245C59E24FB}" dt="2025-03-29T15:24:31.225" v="59" actId="20577"/>
          <ac:spMkLst>
            <pc:docMk/>
            <pc:sldMk cId="1313030321" sldId="258"/>
            <ac:spMk id="3" creationId="{91188CA3-4520-0C7E-66AA-4F5A68A4BDD5}"/>
          </ac:spMkLst>
        </pc:spChg>
        <pc:spChg chg="add">
          <ac:chgData name="Кирилл Мусин" userId="4cba90b57b300df9" providerId="Windows Live" clId="Web-{0A664A13-7CAE-4B83-80B9-8245C59E24FB}" dt="2025-03-29T15:23:16.128" v="48"/>
          <ac:spMkLst>
            <pc:docMk/>
            <pc:sldMk cId="1313030321" sldId="258"/>
            <ac:spMk id="8" creationId="{A2679492-7988-4050-9056-542444452411}"/>
          </ac:spMkLst>
        </pc:spChg>
        <pc:spChg chg="add">
          <ac:chgData name="Кирилл Мусин" userId="4cba90b57b300df9" providerId="Windows Live" clId="Web-{0A664A13-7CAE-4B83-80B9-8245C59E24FB}" dt="2025-03-29T15:23:16.128" v="48"/>
          <ac:spMkLst>
            <pc:docMk/>
            <pc:sldMk cId="1313030321" sldId="258"/>
            <ac:spMk id="10" creationId="{B091B163-7D61-4891-ABCF-5C13D9C418D0}"/>
          </ac:spMkLst>
        </pc:spChg>
        <pc:spChg chg="add">
          <ac:chgData name="Кирилл Мусин" userId="4cba90b57b300df9" providerId="Windows Live" clId="Web-{0A664A13-7CAE-4B83-80B9-8245C59E24FB}" dt="2025-03-29T15:23:16.128" v="48"/>
          <ac:spMkLst>
            <pc:docMk/>
            <pc:sldMk cId="1313030321" sldId="258"/>
            <ac:spMk id="12" creationId="{6CB927A4-E432-4310-9CD5-E89FF5063179}"/>
          </ac:spMkLst>
        </pc:spChg>
        <pc:spChg chg="add">
          <ac:chgData name="Кирилл Мусин" userId="4cba90b57b300df9" providerId="Windows Live" clId="Web-{0A664A13-7CAE-4B83-80B9-8245C59E24FB}" dt="2025-03-29T15:23:16.128" v="48"/>
          <ac:spMkLst>
            <pc:docMk/>
            <pc:sldMk cId="1313030321" sldId="258"/>
            <ac:spMk id="14" creationId="{E3020543-B24B-4EC4-8FFC-8DD88EEA91A8}"/>
          </ac:spMkLst>
        </pc:spChg>
        <pc:spChg chg="add">
          <ac:chgData name="Кирилл Мусин" userId="4cba90b57b300df9" providerId="Windows Live" clId="Web-{0A664A13-7CAE-4B83-80B9-8245C59E24FB}" dt="2025-03-29T15:23:16.128" v="48"/>
          <ac:spMkLst>
            <pc:docMk/>
            <pc:sldMk cId="1313030321" sldId="258"/>
            <ac:spMk id="16" creationId="{1453BF6C-B012-48B7-B4E8-6D7AC7C27D02}"/>
          </ac:spMkLst>
        </pc:spChg>
        <pc:cxnChg chg="add">
          <ac:chgData name="Кирилл Мусин" userId="4cba90b57b300df9" providerId="Windows Live" clId="Web-{0A664A13-7CAE-4B83-80B9-8245C59E24FB}" dt="2025-03-29T15:23:16.128" v="48"/>
          <ac:cxnSpMkLst>
            <pc:docMk/>
            <pc:sldMk cId="1313030321" sldId="258"/>
            <ac:cxnSpMk id="18" creationId="{C49DA8F6-BCC1-4447-B54C-57856834B94B}"/>
          </ac:cxnSpMkLst>
        </pc:cxnChg>
      </pc:sldChg>
      <pc:sldChg chg="addSp delSp modSp new mod setBg">
        <pc:chgData name="Кирилл Мусин" userId="4cba90b57b300df9" providerId="Windows Live" clId="Web-{0A664A13-7CAE-4B83-80B9-8245C59E24FB}" dt="2025-03-29T15:26:54.355" v="81" actId="20577"/>
        <pc:sldMkLst>
          <pc:docMk/>
          <pc:sldMk cId="1355050550" sldId="259"/>
        </pc:sldMkLst>
        <pc:spChg chg="mod">
          <ac:chgData name="Кирилл Мусин" userId="4cba90b57b300df9" providerId="Windows Live" clId="Web-{0A664A13-7CAE-4B83-80B9-8245C59E24FB}" dt="2025-03-29T15:26:24.635" v="75" actId="14100"/>
          <ac:spMkLst>
            <pc:docMk/>
            <pc:sldMk cId="1355050550" sldId="259"/>
            <ac:spMk id="2" creationId="{71651986-70C4-13C9-89BB-56FEE5F96892}"/>
          </ac:spMkLst>
        </pc:spChg>
        <pc:spChg chg="del">
          <ac:chgData name="Кирилл Мусин" userId="4cba90b57b300df9" providerId="Windows Live" clId="Web-{0A664A13-7CAE-4B83-80B9-8245C59E24FB}" dt="2025-03-29T15:25:59.962" v="72"/>
          <ac:spMkLst>
            <pc:docMk/>
            <pc:sldMk cId="1355050550" sldId="259"/>
            <ac:spMk id="3" creationId="{A66EE477-20ED-3102-F36B-6871302051BA}"/>
          </ac:spMkLst>
        </pc:spChg>
        <pc:spChg chg="add mod">
          <ac:chgData name="Кирилл Мусин" userId="4cba90b57b300df9" providerId="Windows Live" clId="Web-{0A664A13-7CAE-4B83-80B9-8245C59E24FB}" dt="2025-03-29T15:26:54.355" v="81" actId="20577"/>
          <ac:spMkLst>
            <pc:docMk/>
            <pc:sldMk cId="1355050550" sldId="259"/>
            <ac:spMk id="4" creationId="{5D5F1778-E48C-663C-4653-1A08699B1D71}"/>
          </ac:spMkLst>
        </pc:spChg>
        <pc:spChg chg="add">
          <ac:chgData name="Кирилл Мусин" userId="4cba90b57b300df9" providerId="Windows Live" clId="Web-{0A664A13-7CAE-4B83-80B9-8245C59E24FB}" dt="2025-03-29T15:25:59.962" v="72"/>
          <ac:spMkLst>
            <pc:docMk/>
            <pc:sldMk cId="1355050550" sldId="259"/>
            <ac:spMk id="10" creationId="{1A3C89F8-0D2F-47FF-B903-151248265F47}"/>
          </ac:spMkLst>
        </pc:spChg>
        <pc:spChg chg="add">
          <ac:chgData name="Кирилл Мусин" userId="4cba90b57b300df9" providerId="Windows Live" clId="Web-{0A664A13-7CAE-4B83-80B9-8245C59E24FB}" dt="2025-03-29T15:25:59.962" v="72"/>
          <ac:spMkLst>
            <pc:docMk/>
            <pc:sldMk cId="1355050550" sldId="259"/>
            <ac:spMk id="12" creationId="{C5CB530E-515E-412C-9DF1-5F8FFBD6F383}"/>
          </ac:spMkLst>
        </pc:spChg>
        <pc:spChg chg="add">
          <ac:chgData name="Кирилл Мусин" userId="4cba90b57b300df9" providerId="Windows Live" clId="Web-{0A664A13-7CAE-4B83-80B9-8245C59E24FB}" dt="2025-03-29T15:25:59.962" v="72"/>
          <ac:spMkLst>
            <pc:docMk/>
            <pc:sldMk cId="1355050550" sldId="259"/>
            <ac:spMk id="14" creationId="{712D4376-A578-4FF1-94FC-245E7A6A489F}"/>
          </ac:spMkLst>
        </pc:spChg>
        <pc:spChg chg="add">
          <ac:chgData name="Кирилл Мусин" userId="4cba90b57b300df9" providerId="Windows Live" clId="Web-{0A664A13-7CAE-4B83-80B9-8245C59E24FB}" dt="2025-03-29T15:25:59.962" v="72"/>
          <ac:spMkLst>
            <pc:docMk/>
            <pc:sldMk cId="1355050550" sldId="259"/>
            <ac:spMk id="16" creationId="{AEA7509D-F04F-40CB-A0B3-EEF16499CC9F}"/>
          </ac:spMkLst>
        </pc:spChg>
        <pc:spChg chg="add">
          <ac:chgData name="Кирилл Мусин" userId="4cba90b57b300df9" providerId="Windows Live" clId="Web-{0A664A13-7CAE-4B83-80B9-8245C59E24FB}" dt="2025-03-29T15:25:59.962" v="72"/>
          <ac:spMkLst>
            <pc:docMk/>
            <pc:sldMk cId="1355050550" sldId="259"/>
            <ac:spMk id="20" creationId="{508BEF50-7B1E-49A4-BC19-5F4F1D755E64}"/>
          </ac:spMkLst>
        </pc:spChg>
        <pc:spChg chg="add">
          <ac:chgData name="Кирилл Мусин" userId="4cba90b57b300df9" providerId="Windows Live" clId="Web-{0A664A13-7CAE-4B83-80B9-8245C59E24FB}" dt="2025-03-29T15:25:59.962" v="72"/>
          <ac:spMkLst>
            <pc:docMk/>
            <pc:sldMk cId="1355050550" sldId="259"/>
            <ac:spMk id="22" creationId="{3FBAD350-5664-4811-A208-657FB882D350}"/>
          </ac:spMkLst>
        </pc:spChg>
        <pc:spChg chg="add">
          <ac:chgData name="Кирилл Мусин" userId="4cba90b57b300df9" providerId="Windows Live" clId="Web-{0A664A13-7CAE-4B83-80B9-8245C59E24FB}" dt="2025-03-29T15:25:59.962" v="72"/>
          <ac:spMkLst>
            <pc:docMk/>
            <pc:sldMk cId="1355050550" sldId="259"/>
            <ac:spMk id="24" creationId="{C39ADB8F-D187-49D7-BDCF-C1B6DC727068}"/>
          </ac:spMkLst>
        </pc:spChg>
        <pc:cxnChg chg="add">
          <ac:chgData name="Кирилл Мусин" userId="4cba90b57b300df9" providerId="Windows Live" clId="Web-{0A664A13-7CAE-4B83-80B9-8245C59E24FB}" dt="2025-03-29T15:25:59.962" v="72"/>
          <ac:cxnSpMkLst>
            <pc:docMk/>
            <pc:sldMk cId="1355050550" sldId="259"/>
            <ac:cxnSpMk id="8" creationId="{D1B787A8-0D67-4B7E-9B48-86BD906AB6B5}"/>
          </ac:cxnSpMkLst>
        </pc:cxnChg>
      </pc:sldChg>
      <pc:sldChg chg="addSp modSp new del mod modClrScheme chgLayout">
        <pc:chgData name="Кирилл Мусин" userId="4cba90b57b300df9" providerId="Windows Live" clId="Web-{0A664A13-7CAE-4B83-80B9-8245C59E24FB}" dt="2025-03-29T15:25:51.977" v="70"/>
        <pc:sldMkLst>
          <pc:docMk/>
          <pc:sldMk cId="2040717139" sldId="259"/>
        </pc:sldMkLst>
        <pc:spChg chg="mod ord">
          <ac:chgData name="Кирилл Мусин" userId="4cba90b57b300df9" providerId="Windows Live" clId="Web-{0A664A13-7CAE-4B83-80B9-8245C59E24FB}" dt="2025-03-29T15:25:27.945" v="64"/>
          <ac:spMkLst>
            <pc:docMk/>
            <pc:sldMk cId="2040717139" sldId="259"/>
            <ac:spMk id="2" creationId="{7419EFC3-8953-DB05-BD89-651DF3170FB8}"/>
          </ac:spMkLst>
        </pc:spChg>
        <pc:spChg chg="mod ord">
          <ac:chgData name="Кирилл Мусин" userId="4cba90b57b300df9" providerId="Windows Live" clId="Web-{0A664A13-7CAE-4B83-80B9-8245C59E24FB}" dt="2025-03-29T15:25:27.945" v="64"/>
          <ac:spMkLst>
            <pc:docMk/>
            <pc:sldMk cId="2040717139" sldId="259"/>
            <ac:spMk id="3" creationId="{B6DC735C-149F-92A6-7CA1-2EDD30361D58}"/>
          </ac:spMkLst>
        </pc:spChg>
        <pc:spChg chg="add mod ord">
          <ac:chgData name="Кирилл Мусин" userId="4cba90b57b300df9" providerId="Windows Live" clId="Web-{0A664A13-7CAE-4B83-80B9-8245C59E24FB}" dt="2025-03-29T15:25:48.649" v="69" actId="14100"/>
          <ac:spMkLst>
            <pc:docMk/>
            <pc:sldMk cId="2040717139" sldId="259"/>
            <ac:spMk id="4" creationId="{FD0D1061-6EDE-90CC-3ECC-632FC278B036}"/>
          </ac:spMkLst>
        </pc:spChg>
      </pc:sldChg>
      <pc:sldChg chg="addSp delSp modSp new mod setBg">
        <pc:chgData name="Кирилл Мусин" userId="4cba90b57b300df9" providerId="Windows Live" clId="Web-{0A664A13-7CAE-4B83-80B9-8245C59E24FB}" dt="2025-03-29T15:29:05.438" v="99" actId="20577"/>
        <pc:sldMkLst>
          <pc:docMk/>
          <pc:sldMk cId="1100610777" sldId="260"/>
        </pc:sldMkLst>
        <pc:spChg chg="mod">
          <ac:chgData name="Кирилл Мусин" userId="4cba90b57b300df9" providerId="Windows Live" clId="Web-{0A664A13-7CAE-4B83-80B9-8245C59E24FB}" dt="2025-03-29T15:28:22.343" v="96"/>
          <ac:spMkLst>
            <pc:docMk/>
            <pc:sldMk cId="1100610777" sldId="260"/>
            <ac:spMk id="2" creationId="{CAFEC7CA-11A7-3DED-E32B-2CA7BBDBBA58}"/>
          </ac:spMkLst>
        </pc:spChg>
        <pc:spChg chg="mod">
          <ac:chgData name="Кирилл Мусин" userId="4cba90b57b300df9" providerId="Windows Live" clId="Web-{0A664A13-7CAE-4B83-80B9-8245C59E24FB}" dt="2025-03-29T15:29:05.438" v="99" actId="20577"/>
          <ac:spMkLst>
            <pc:docMk/>
            <pc:sldMk cId="1100610777" sldId="260"/>
            <ac:spMk id="3" creationId="{8629793E-6346-BD4F-0B52-ACF169B26046}"/>
          </ac:spMkLst>
        </pc:spChg>
        <pc:spChg chg="add del">
          <ac:chgData name="Кирилл Мусин" userId="4cba90b57b300df9" providerId="Windows Live" clId="Web-{0A664A13-7CAE-4B83-80B9-8245C59E24FB}" dt="2025-03-29T15:28:10.561" v="87"/>
          <ac:spMkLst>
            <pc:docMk/>
            <pc:sldMk cId="1100610777" sldId="260"/>
            <ac:spMk id="8" creationId="{330C0765-5A38-4A34-880C-9CC4C2E14FBA}"/>
          </ac:spMkLst>
        </pc:spChg>
        <pc:spChg chg="add del">
          <ac:chgData name="Кирилл Мусин" userId="4cba90b57b300df9" providerId="Windows Live" clId="Web-{0A664A13-7CAE-4B83-80B9-8245C59E24FB}" dt="2025-03-29T15:28:10.561" v="87"/>
          <ac:spMkLst>
            <pc:docMk/>
            <pc:sldMk cId="1100610777" sldId="260"/>
            <ac:spMk id="10" creationId="{B7DA268A-F88C-4936-8401-97C8C9861089}"/>
          </ac:spMkLst>
        </pc:spChg>
        <pc:spChg chg="add del">
          <ac:chgData name="Кирилл Мусин" userId="4cba90b57b300df9" providerId="Windows Live" clId="Web-{0A664A13-7CAE-4B83-80B9-8245C59E24FB}" dt="2025-03-29T15:28:10.561" v="87"/>
          <ac:spMkLst>
            <pc:docMk/>
            <pc:sldMk cId="1100610777" sldId="260"/>
            <ac:spMk id="12" creationId="{2E48EAB8-CD1C-4BF5-A92C-BA11919E6EDF}"/>
          </ac:spMkLst>
        </pc:spChg>
        <pc:spChg chg="add del">
          <ac:chgData name="Кирилл Мусин" userId="4cba90b57b300df9" providerId="Windows Live" clId="Web-{0A664A13-7CAE-4B83-80B9-8245C59E24FB}" dt="2025-03-29T15:28:10.561" v="87"/>
          <ac:spMkLst>
            <pc:docMk/>
            <pc:sldMk cId="1100610777" sldId="260"/>
            <ac:spMk id="14" creationId="{F66F957D-AE64-4187-90D7-B24F1CC27F61}"/>
          </ac:spMkLst>
        </pc:spChg>
        <pc:spChg chg="add del">
          <ac:chgData name="Кирилл Мусин" userId="4cba90b57b300df9" providerId="Windows Live" clId="Web-{0A664A13-7CAE-4B83-80B9-8245C59E24FB}" dt="2025-03-29T15:28:13.092" v="89"/>
          <ac:spMkLst>
            <pc:docMk/>
            <pc:sldMk cId="1100610777" sldId="260"/>
            <ac:spMk id="18" creationId="{D9A7F3BF-8763-4074-AD77-92790AF314D1}"/>
          </ac:spMkLst>
        </pc:spChg>
        <pc:spChg chg="add del">
          <ac:chgData name="Кирилл Мусин" userId="4cba90b57b300df9" providerId="Windows Live" clId="Web-{0A664A13-7CAE-4B83-80B9-8245C59E24FB}" dt="2025-03-29T15:28:13.092" v="89"/>
          <ac:spMkLst>
            <pc:docMk/>
            <pc:sldMk cId="1100610777" sldId="260"/>
            <ac:spMk id="19" creationId="{6CB927A4-E432-4310-9CD5-E89FF5063179}"/>
          </ac:spMkLst>
        </pc:spChg>
        <pc:spChg chg="add del">
          <ac:chgData name="Кирилл Мусин" userId="4cba90b57b300df9" providerId="Windows Live" clId="Web-{0A664A13-7CAE-4B83-80B9-8245C59E24FB}" dt="2025-03-29T15:28:13.092" v="89"/>
          <ac:spMkLst>
            <pc:docMk/>
            <pc:sldMk cId="1100610777" sldId="260"/>
            <ac:spMk id="20" creationId="{E3020543-B24B-4EC4-8FFC-8DD88EEA91A8}"/>
          </ac:spMkLst>
        </pc:spChg>
        <pc:spChg chg="add del">
          <ac:chgData name="Кирилл Мусин" userId="4cba90b57b300df9" providerId="Windows Live" clId="Web-{0A664A13-7CAE-4B83-80B9-8245C59E24FB}" dt="2025-03-29T15:28:13.092" v="89"/>
          <ac:spMkLst>
            <pc:docMk/>
            <pc:sldMk cId="1100610777" sldId="260"/>
            <ac:spMk id="21" creationId="{1453BF6C-B012-48B7-B4E8-6D7AC7C27D02}"/>
          </ac:spMkLst>
        </pc:spChg>
        <pc:spChg chg="add del">
          <ac:chgData name="Кирилл Мусин" userId="4cba90b57b300df9" providerId="Windows Live" clId="Web-{0A664A13-7CAE-4B83-80B9-8245C59E24FB}" dt="2025-03-29T15:28:17.702" v="91"/>
          <ac:spMkLst>
            <pc:docMk/>
            <pc:sldMk cId="1100610777" sldId="260"/>
            <ac:spMk id="24" creationId="{BB7169B8-2507-43F4-A148-FA791CD9C678}"/>
          </ac:spMkLst>
        </pc:spChg>
        <pc:spChg chg="add del">
          <ac:chgData name="Кирилл Мусин" userId="4cba90b57b300df9" providerId="Windows Live" clId="Web-{0A664A13-7CAE-4B83-80B9-8245C59E24FB}" dt="2025-03-29T15:28:17.702" v="91"/>
          <ac:spMkLst>
            <pc:docMk/>
            <pc:sldMk cId="1100610777" sldId="260"/>
            <ac:spMk id="26" creationId="{6CB927A4-E432-4310-9CD5-E89FF5063179}"/>
          </ac:spMkLst>
        </pc:spChg>
        <pc:spChg chg="add del">
          <ac:chgData name="Кирилл Мусин" userId="4cba90b57b300df9" providerId="Windows Live" clId="Web-{0A664A13-7CAE-4B83-80B9-8245C59E24FB}" dt="2025-03-29T15:28:17.702" v="91"/>
          <ac:spMkLst>
            <pc:docMk/>
            <pc:sldMk cId="1100610777" sldId="260"/>
            <ac:spMk id="27" creationId="{E3020543-B24B-4EC4-8FFC-8DD88EEA91A8}"/>
          </ac:spMkLst>
        </pc:spChg>
        <pc:spChg chg="add del">
          <ac:chgData name="Кирилл Мусин" userId="4cba90b57b300df9" providerId="Windows Live" clId="Web-{0A664A13-7CAE-4B83-80B9-8245C59E24FB}" dt="2025-03-29T15:28:17.702" v="91"/>
          <ac:spMkLst>
            <pc:docMk/>
            <pc:sldMk cId="1100610777" sldId="260"/>
            <ac:spMk id="28" creationId="{1453BF6C-B012-48B7-B4E8-6D7AC7C27D02}"/>
          </ac:spMkLst>
        </pc:spChg>
        <pc:spChg chg="add del">
          <ac:chgData name="Кирилл Мусин" userId="4cba90b57b300df9" providerId="Windows Live" clId="Web-{0A664A13-7CAE-4B83-80B9-8245C59E24FB}" dt="2025-03-29T15:28:20.015" v="93"/>
          <ac:spMkLst>
            <pc:docMk/>
            <pc:sldMk cId="1100610777" sldId="260"/>
            <ac:spMk id="30" creationId="{8D1AA55E-40D5-461B-A5A8-4AE8AAB71B08}"/>
          </ac:spMkLst>
        </pc:spChg>
        <pc:spChg chg="add del">
          <ac:chgData name="Кирилл Мусин" userId="4cba90b57b300df9" providerId="Windows Live" clId="Web-{0A664A13-7CAE-4B83-80B9-8245C59E24FB}" dt="2025-03-29T15:28:20.015" v="93"/>
          <ac:spMkLst>
            <pc:docMk/>
            <pc:sldMk cId="1100610777" sldId="260"/>
            <ac:spMk id="32" creationId="{6CB927A4-E432-4310-9CD5-E89FF5063179}"/>
          </ac:spMkLst>
        </pc:spChg>
        <pc:spChg chg="add del">
          <ac:chgData name="Кирилл Мусин" userId="4cba90b57b300df9" providerId="Windows Live" clId="Web-{0A664A13-7CAE-4B83-80B9-8245C59E24FB}" dt="2025-03-29T15:28:20.015" v="93"/>
          <ac:spMkLst>
            <pc:docMk/>
            <pc:sldMk cId="1100610777" sldId="260"/>
            <ac:spMk id="33" creationId="{E3020543-B24B-4EC4-8FFC-8DD88EEA91A8}"/>
          </ac:spMkLst>
        </pc:spChg>
        <pc:spChg chg="add del">
          <ac:chgData name="Кирилл Мусин" userId="4cba90b57b300df9" providerId="Windows Live" clId="Web-{0A664A13-7CAE-4B83-80B9-8245C59E24FB}" dt="2025-03-29T15:28:20.015" v="93"/>
          <ac:spMkLst>
            <pc:docMk/>
            <pc:sldMk cId="1100610777" sldId="260"/>
            <ac:spMk id="34" creationId="{1453BF6C-B012-48B7-B4E8-6D7AC7C27D02}"/>
          </ac:spMkLst>
        </pc:spChg>
        <pc:spChg chg="add del">
          <ac:chgData name="Кирилл Мусин" userId="4cba90b57b300df9" providerId="Windows Live" clId="Web-{0A664A13-7CAE-4B83-80B9-8245C59E24FB}" dt="2025-03-29T15:28:22.327" v="95"/>
          <ac:spMkLst>
            <pc:docMk/>
            <pc:sldMk cId="1100610777" sldId="260"/>
            <ac:spMk id="36" creationId="{BB7169B8-2507-43F4-A148-FA791CD9C678}"/>
          </ac:spMkLst>
        </pc:spChg>
        <pc:spChg chg="add del">
          <ac:chgData name="Кирилл Мусин" userId="4cba90b57b300df9" providerId="Windows Live" clId="Web-{0A664A13-7CAE-4B83-80B9-8245C59E24FB}" dt="2025-03-29T15:28:22.327" v="95"/>
          <ac:spMkLst>
            <pc:docMk/>
            <pc:sldMk cId="1100610777" sldId="260"/>
            <ac:spMk id="38" creationId="{6CB927A4-E432-4310-9CD5-E89FF5063179}"/>
          </ac:spMkLst>
        </pc:spChg>
        <pc:spChg chg="add del">
          <ac:chgData name="Кирилл Мусин" userId="4cba90b57b300df9" providerId="Windows Live" clId="Web-{0A664A13-7CAE-4B83-80B9-8245C59E24FB}" dt="2025-03-29T15:28:22.327" v="95"/>
          <ac:spMkLst>
            <pc:docMk/>
            <pc:sldMk cId="1100610777" sldId="260"/>
            <ac:spMk id="39" creationId="{E3020543-B24B-4EC4-8FFC-8DD88EEA91A8}"/>
          </ac:spMkLst>
        </pc:spChg>
        <pc:spChg chg="add del">
          <ac:chgData name="Кирилл Мусин" userId="4cba90b57b300df9" providerId="Windows Live" clId="Web-{0A664A13-7CAE-4B83-80B9-8245C59E24FB}" dt="2025-03-29T15:28:22.327" v="95"/>
          <ac:spMkLst>
            <pc:docMk/>
            <pc:sldMk cId="1100610777" sldId="260"/>
            <ac:spMk id="40" creationId="{1453BF6C-B012-48B7-B4E8-6D7AC7C27D02}"/>
          </ac:spMkLst>
        </pc:spChg>
        <pc:spChg chg="add">
          <ac:chgData name="Кирилл Мусин" userId="4cba90b57b300df9" providerId="Windows Live" clId="Web-{0A664A13-7CAE-4B83-80B9-8245C59E24FB}" dt="2025-03-29T15:28:22.343" v="96"/>
          <ac:spMkLst>
            <pc:docMk/>
            <pc:sldMk cId="1100610777" sldId="260"/>
            <ac:spMk id="42" creationId="{327D73B4-9F5C-4A64-A179-51B9500CB8B5}"/>
          </ac:spMkLst>
        </pc:spChg>
        <pc:spChg chg="add">
          <ac:chgData name="Кирилл Мусин" userId="4cba90b57b300df9" providerId="Windows Live" clId="Web-{0A664A13-7CAE-4B83-80B9-8245C59E24FB}" dt="2025-03-29T15:28:22.343" v="96"/>
          <ac:spMkLst>
            <pc:docMk/>
            <pc:sldMk cId="1100610777" sldId="260"/>
            <ac:spMk id="43" creationId="{C1F06963-6374-4B48-844F-071A9BAAAE02}"/>
          </ac:spMkLst>
        </pc:spChg>
        <pc:spChg chg="add">
          <ac:chgData name="Кирилл Мусин" userId="4cba90b57b300df9" providerId="Windows Live" clId="Web-{0A664A13-7CAE-4B83-80B9-8245C59E24FB}" dt="2025-03-29T15:28:22.343" v="96"/>
          <ac:spMkLst>
            <pc:docMk/>
            <pc:sldMk cId="1100610777" sldId="260"/>
            <ac:spMk id="44" creationId="{6CB927A4-E432-4310-9CD5-E89FF5063179}"/>
          </ac:spMkLst>
        </pc:spChg>
        <pc:spChg chg="add">
          <ac:chgData name="Кирилл Мусин" userId="4cba90b57b300df9" providerId="Windows Live" clId="Web-{0A664A13-7CAE-4B83-80B9-8245C59E24FB}" dt="2025-03-29T15:28:22.343" v="96"/>
          <ac:spMkLst>
            <pc:docMk/>
            <pc:sldMk cId="1100610777" sldId="260"/>
            <ac:spMk id="45" creationId="{1453BF6C-B012-48B7-B4E8-6D7AC7C27D02}"/>
          </ac:spMkLst>
        </pc:spChg>
        <pc:spChg chg="add">
          <ac:chgData name="Кирилл Мусин" userId="4cba90b57b300df9" providerId="Windows Live" clId="Web-{0A664A13-7CAE-4B83-80B9-8245C59E24FB}" dt="2025-03-29T15:28:22.343" v="96"/>
          <ac:spMkLst>
            <pc:docMk/>
            <pc:sldMk cId="1100610777" sldId="260"/>
            <ac:spMk id="46" creationId="{E3020543-B24B-4EC4-8FFC-8DD88EEA91A8}"/>
          </ac:spMkLst>
        </pc:spChg>
        <pc:cxnChg chg="add del">
          <ac:chgData name="Кирилл Мусин" userId="4cba90b57b300df9" providerId="Windows Live" clId="Web-{0A664A13-7CAE-4B83-80B9-8245C59E24FB}" dt="2025-03-29T15:28:10.561" v="87"/>
          <ac:cxnSpMkLst>
            <pc:docMk/>
            <pc:sldMk cId="1100610777" sldId="260"/>
            <ac:cxnSpMk id="16" creationId="{C49DA8F6-BCC1-4447-B54C-57856834B94B}"/>
          </ac:cxnSpMkLst>
        </pc:cxnChg>
        <pc:cxnChg chg="add del">
          <ac:chgData name="Кирилл Мусин" userId="4cba90b57b300df9" providerId="Windows Live" clId="Web-{0A664A13-7CAE-4B83-80B9-8245C59E24FB}" dt="2025-03-29T15:28:13.092" v="89"/>
          <ac:cxnSpMkLst>
            <pc:docMk/>
            <pc:sldMk cId="1100610777" sldId="260"/>
            <ac:cxnSpMk id="22" creationId="{C49DA8F6-BCC1-4447-B54C-57856834B94B}"/>
          </ac:cxnSpMkLst>
        </pc:cxnChg>
        <pc:cxnChg chg="add del">
          <ac:chgData name="Кирилл Мусин" userId="4cba90b57b300df9" providerId="Windows Live" clId="Web-{0A664A13-7CAE-4B83-80B9-8245C59E24FB}" dt="2025-03-29T15:28:17.702" v="91"/>
          <ac:cxnSpMkLst>
            <pc:docMk/>
            <pc:sldMk cId="1100610777" sldId="260"/>
            <ac:cxnSpMk id="25" creationId="{C49DA8F6-BCC1-4447-B54C-57856834B94B}"/>
          </ac:cxnSpMkLst>
        </pc:cxnChg>
        <pc:cxnChg chg="add del">
          <ac:chgData name="Кирилл Мусин" userId="4cba90b57b300df9" providerId="Windows Live" clId="Web-{0A664A13-7CAE-4B83-80B9-8245C59E24FB}" dt="2025-03-29T15:28:20.015" v="93"/>
          <ac:cxnSpMkLst>
            <pc:docMk/>
            <pc:sldMk cId="1100610777" sldId="260"/>
            <ac:cxnSpMk id="31" creationId="{C49DA8F6-BCC1-4447-B54C-57856834B94B}"/>
          </ac:cxnSpMkLst>
        </pc:cxnChg>
        <pc:cxnChg chg="add del">
          <ac:chgData name="Кирилл Мусин" userId="4cba90b57b300df9" providerId="Windows Live" clId="Web-{0A664A13-7CAE-4B83-80B9-8245C59E24FB}" dt="2025-03-29T15:28:22.327" v="95"/>
          <ac:cxnSpMkLst>
            <pc:docMk/>
            <pc:sldMk cId="1100610777" sldId="260"/>
            <ac:cxnSpMk id="37" creationId="{C49DA8F6-BCC1-4447-B54C-57856834B94B}"/>
          </ac:cxnSpMkLst>
        </pc:cxnChg>
        <pc:cxnChg chg="add">
          <ac:chgData name="Кирилл Мусин" userId="4cba90b57b300df9" providerId="Windows Live" clId="Web-{0A664A13-7CAE-4B83-80B9-8245C59E24FB}" dt="2025-03-29T15:28:22.343" v="96"/>
          <ac:cxnSpMkLst>
            <pc:docMk/>
            <pc:sldMk cId="1100610777" sldId="260"/>
            <ac:cxnSpMk id="47" creationId="{C49DA8F6-BCC1-4447-B54C-57856834B94B}"/>
          </ac:cxnSpMkLst>
        </pc:cxnChg>
      </pc:sldChg>
      <pc:sldChg chg="addSp modSp new mod setBg">
        <pc:chgData name="Кирилл Мусин" userId="4cba90b57b300df9" providerId="Windows Live" clId="Web-{0A664A13-7CAE-4B83-80B9-8245C59E24FB}" dt="2025-03-29T15:30:34.050" v="109" actId="20577"/>
        <pc:sldMkLst>
          <pc:docMk/>
          <pc:sldMk cId="679427388" sldId="261"/>
        </pc:sldMkLst>
        <pc:spChg chg="mod">
          <ac:chgData name="Кирилл Мусин" userId="4cba90b57b300df9" providerId="Windows Live" clId="Web-{0A664A13-7CAE-4B83-80B9-8245C59E24FB}" dt="2025-03-29T15:29:49.580" v="104"/>
          <ac:spMkLst>
            <pc:docMk/>
            <pc:sldMk cId="679427388" sldId="261"/>
            <ac:spMk id="2" creationId="{96C53CA6-30EE-0622-E4C8-31B2A28E7D9A}"/>
          </ac:spMkLst>
        </pc:spChg>
        <pc:spChg chg="mod">
          <ac:chgData name="Кирилл Мусин" userId="4cba90b57b300df9" providerId="Windows Live" clId="Web-{0A664A13-7CAE-4B83-80B9-8245C59E24FB}" dt="2025-03-29T15:30:34.050" v="109" actId="20577"/>
          <ac:spMkLst>
            <pc:docMk/>
            <pc:sldMk cId="679427388" sldId="261"/>
            <ac:spMk id="3" creationId="{C9963F9D-4E2E-6BB4-E49E-932387EA6BB3}"/>
          </ac:spMkLst>
        </pc:spChg>
        <pc:spChg chg="add">
          <ac:chgData name="Кирилл Мусин" userId="4cba90b57b300df9" providerId="Windows Live" clId="Web-{0A664A13-7CAE-4B83-80B9-8245C59E24FB}" dt="2025-03-29T15:29:49.580" v="104"/>
          <ac:spMkLst>
            <pc:docMk/>
            <pc:sldMk cId="679427388" sldId="261"/>
            <ac:spMk id="8" creationId="{BB7169B8-2507-43F4-A148-FA791CD9C678}"/>
          </ac:spMkLst>
        </pc:spChg>
        <pc:spChg chg="add">
          <ac:chgData name="Кирилл Мусин" userId="4cba90b57b300df9" providerId="Windows Live" clId="Web-{0A664A13-7CAE-4B83-80B9-8245C59E24FB}" dt="2025-03-29T15:29:49.580" v="104"/>
          <ac:spMkLst>
            <pc:docMk/>
            <pc:sldMk cId="679427388" sldId="261"/>
            <ac:spMk id="12" creationId="{6CB927A4-E432-4310-9CD5-E89FF5063179}"/>
          </ac:spMkLst>
        </pc:spChg>
        <pc:spChg chg="add">
          <ac:chgData name="Кирилл Мусин" userId="4cba90b57b300df9" providerId="Windows Live" clId="Web-{0A664A13-7CAE-4B83-80B9-8245C59E24FB}" dt="2025-03-29T15:29:49.580" v="104"/>
          <ac:spMkLst>
            <pc:docMk/>
            <pc:sldMk cId="679427388" sldId="261"/>
            <ac:spMk id="14" creationId="{E3020543-B24B-4EC4-8FFC-8DD88EEA91A8}"/>
          </ac:spMkLst>
        </pc:spChg>
        <pc:spChg chg="add">
          <ac:chgData name="Кирилл Мусин" userId="4cba90b57b300df9" providerId="Windows Live" clId="Web-{0A664A13-7CAE-4B83-80B9-8245C59E24FB}" dt="2025-03-29T15:29:49.580" v="104"/>
          <ac:spMkLst>
            <pc:docMk/>
            <pc:sldMk cId="679427388" sldId="261"/>
            <ac:spMk id="16" creationId="{1453BF6C-B012-48B7-B4E8-6D7AC7C27D02}"/>
          </ac:spMkLst>
        </pc:spChg>
        <pc:cxnChg chg="add">
          <ac:chgData name="Кирилл Мусин" userId="4cba90b57b300df9" providerId="Windows Live" clId="Web-{0A664A13-7CAE-4B83-80B9-8245C59E24FB}" dt="2025-03-29T15:29:49.580" v="104"/>
          <ac:cxnSpMkLst>
            <pc:docMk/>
            <pc:sldMk cId="679427388" sldId="261"/>
            <ac:cxnSpMk id="10" creationId="{C49DA8F6-BCC1-4447-B54C-57856834B94B}"/>
          </ac:cxnSpMkLst>
        </pc:cxnChg>
      </pc:sldChg>
      <pc:sldChg chg="addSp delSp modSp new mod setBg modClrScheme chgLayout">
        <pc:chgData name="Кирилл Мусин" userId="4cba90b57b300df9" providerId="Windows Live" clId="Web-{0A664A13-7CAE-4B83-80B9-8245C59E24FB}" dt="2025-03-29T15:55:21.739" v="257"/>
        <pc:sldMkLst>
          <pc:docMk/>
          <pc:sldMk cId="2321115804" sldId="262"/>
        </pc:sldMkLst>
        <pc:spChg chg="mod ord">
          <ac:chgData name="Кирилл Мусин" userId="4cba90b57b300df9" providerId="Windows Live" clId="Web-{0A664A13-7CAE-4B83-80B9-8245C59E24FB}" dt="2025-03-29T15:32:24.273" v="125"/>
          <ac:spMkLst>
            <pc:docMk/>
            <pc:sldMk cId="2321115804" sldId="262"/>
            <ac:spMk id="2" creationId="{FB0607C0-F62F-22D2-C030-85130AD446F1}"/>
          </ac:spMkLst>
        </pc:spChg>
        <pc:spChg chg="del mod ord">
          <ac:chgData name="Кирилл Мусин" userId="4cba90b57b300df9" providerId="Windows Live" clId="Web-{0A664A13-7CAE-4B83-80B9-8245C59E24FB}" dt="2025-03-29T15:31:54.694" v="123"/>
          <ac:spMkLst>
            <pc:docMk/>
            <pc:sldMk cId="2321115804" sldId="262"/>
            <ac:spMk id="3" creationId="{43FFDE2E-EF5C-D872-8737-B5D6F38D4390}"/>
          </ac:spMkLst>
        </pc:spChg>
        <pc:spChg chg="add mod ord">
          <ac:chgData name="Кирилл Мусин" userId="4cba90b57b300df9" providerId="Windows Live" clId="Web-{0A664A13-7CAE-4B83-80B9-8245C59E24FB}" dt="2025-03-29T15:33:20.025" v="132" actId="20577"/>
          <ac:spMkLst>
            <pc:docMk/>
            <pc:sldMk cId="2321115804" sldId="262"/>
            <ac:spMk id="4" creationId="{62E81B73-4740-531A-2CF2-C9A9D623703D}"/>
          </ac:spMkLst>
        </pc:spChg>
        <pc:spChg chg="add del mod ord">
          <ac:chgData name="Кирилл Мусин" userId="4cba90b57b300df9" providerId="Windows Live" clId="Web-{0A664A13-7CAE-4B83-80B9-8245C59E24FB}" dt="2025-03-29T15:32:04.116" v="124"/>
          <ac:spMkLst>
            <pc:docMk/>
            <pc:sldMk cId="2321115804" sldId="262"/>
            <ac:spMk id="5" creationId="{5E34954B-294E-0BC4-9293-A4DC00E3D838}"/>
          </ac:spMkLst>
        </pc:spChg>
        <pc:spChg chg="add">
          <ac:chgData name="Кирилл Мусин" userId="4cba90b57b300df9" providerId="Windows Live" clId="Web-{0A664A13-7CAE-4B83-80B9-8245C59E24FB}" dt="2025-03-29T15:32:24.273" v="125"/>
          <ac:spMkLst>
            <pc:docMk/>
            <pc:sldMk cId="2321115804" sldId="262"/>
            <ac:spMk id="13" creationId="{A2679492-7988-4050-9056-542444452411}"/>
          </ac:spMkLst>
        </pc:spChg>
        <pc:spChg chg="add">
          <ac:chgData name="Кирилл Мусин" userId="4cba90b57b300df9" providerId="Windows Live" clId="Web-{0A664A13-7CAE-4B83-80B9-8245C59E24FB}" dt="2025-03-29T15:32:24.273" v="125"/>
          <ac:spMkLst>
            <pc:docMk/>
            <pc:sldMk cId="2321115804" sldId="262"/>
            <ac:spMk id="15" creationId="{B091B163-7D61-4891-ABCF-5C13D9C418D0}"/>
          </ac:spMkLst>
        </pc:spChg>
        <pc:picChg chg="add mod ord">
          <ac:chgData name="Кирилл Мусин" userId="4cba90b57b300df9" providerId="Windows Live" clId="Web-{0A664A13-7CAE-4B83-80B9-8245C59E24FB}" dt="2025-03-29T15:55:21.739" v="257"/>
          <ac:picMkLst>
            <pc:docMk/>
            <pc:sldMk cId="2321115804" sldId="262"/>
            <ac:picMk id="6" creationId="{4F8504CA-ED31-8AB2-7861-B1A04BBFE56C}"/>
          </ac:picMkLst>
        </pc:picChg>
        <pc:cxnChg chg="add">
          <ac:chgData name="Кирилл Мусин" userId="4cba90b57b300df9" providerId="Windows Live" clId="Web-{0A664A13-7CAE-4B83-80B9-8245C59E24FB}" dt="2025-03-29T15:32:24.273" v="125"/>
          <ac:cxnSpMkLst>
            <pc:docMk/>
            <pc:sldMk cId="2321115804" sldId="262"/>
            <ac:cxnSpMk id="11" creationId="{5C05CAAB-DBA2-4548-AD5F-01BB97FBB207}"/>
          </ac:cxnSpMkLst>
        </pc:cxnChg>
        <pc:cxnChg chg="add">
          <ac:chgData name="Кирилл Мусин" userId="4cba90b57b300df9" providerId="Windows Live" clId="Web-{0A664A13-7CAE-4B83-80B9-8245C59E24FB}" dt="2025-03-29T15:32:24.273" v="125"/>
          <ac:cxnSpMkLst>
            <pc:docMk/>
            <pc:sldMk cId="2321115804" sldId="262"/>
            <ac:cxnSpMk id="17" creationId="{C49DA8F6-BCC1-4447-B54C-57856834B94B}"/>
          </ac:cxnSpMkLst>
        </pc:cxnChg>
      </pc:sldChg>
      <pc:sldChg chg="addSp delSp modSp new mod setBg">
        <pc:chgData name="Кирилл Мусин" userId="4cba90b57b300df9" providerId="Windows Live" clId="Web-{0A664A13-7CAE-4B83-80B9-8245C59E24FB}" dt="2025-03-29T15:34:29.715" v="140"/>
        <pc:sldMkLst>
          <pc:docMk/>
          <pc:sldMk cId="2850739472" sldId="263"/>
        </pc:sldMkLst>
        <pc:spChg chg="mod">
          <ac:chgData name="Кирилл Мусин" userId="4cba90b57b300df9" providerId="Windows Live" clId="Web-{0A664A13-7CAE-4B83-80B9-8245C59E24FB}" dt="2025-03-29T15:34:29.715" v="140"/>
          <ac:spMkLst>
            <pc:docMk/>
            <pc:sldMk cId="2850739472" sldId="263"/>
            <ac:spMk id="2" creationId="{2EFCD981-E4CA-5D73-501A-A55942DAA865}"/>
          </ac:spMkLst>
        </pc:spChg>
        <pc:spChg chg="del">
          <ac:chgData name="Кирилл Мусин" userId="4cba90b57b300df9" providerId="Windows Live" clId="Web-{0A664A13-7CAE-4B83-80B9-8245C59E24FB}" dt="2025-03-29T15:34:19.902" v="139"/>
          <ac:spMkLst>
            <pc:docMk/>
            <pc:sldMk cId="2850739472" sldId="263"/>
            <ac:spMk id="3" creationId="{A77E1E16-79BC-ECB0-84E6-F6B973FEE909}"/>
          </ac:spMkLst>
        </pc:spChg>
        <pc:spChg chg="mod">
          <ac:chgData name="Кирилл Мусин" userId="4cba90b57b300df9" providerId="Windows Live" clId="Web-{0A664A13-7CAE-4B83-80B9-8245C59E24FB}" dt="2025-03-29T15:34:29.715" v="140"/>
          <ac:spMkLst>
            <pc:docMk/>
            <pc:sldMk cId="2850739472" sldId="263"/>
            <ac:spMk id="4" creationId="{FAB0CB68-8B25-BA28-46EC-054900F4CE98}"/>
          </ac:spMkLst>
        </pc:spChg>
        <pc:spChg chg="add">
          <ac:chgData name="Кирилл Мусин" userId="4cba90b57b300df9" providerId="Windows Live" clId="Web-{0A664A13-7CAE-4B83-80B9-8245C59E24FB}" dt="2025-03-29T15:34:29.715" v="140"/>
          <ac:spMkLst>
            <pc:docMk/>
            <pc:sldMk cId="2850739472" sldId="263"/>
            <ac:spMk id="12" creationId="{8D1AA55E-40D5-461B-A5A8-4AE8AAB71B08}"/>
          </ac:spMkLst>
        </pc:spChg>
        <pc:spChg chg="add">
          <ac:chgData name="Кирилл Мусин" userId="4cba90b57b300df9" providerId="Windows Live" clId="Web-{0A664A13-7CAE-4B83-80B9-8245C59E24FB}" dt="2025-03-29T15:34:29.715" v="140"/>
          <ac:spMkLst>
            <pc:docMk/>
            <pc:sldMk cId="2850739472" sldId="263"/>
            <ac:spMk id="16" creationId="{6CB927A4-E432-4310-9CD5-E89FF5063179}"/>
          </ac:spMkLst>
        </pc:spChg>
        <pc:spChg chg="add">
          <ac:chgData name="Кирилл Мусин" userId="4cba90b57b300df9" providerId="Windows Live" clId="Web-{0A664A13-7CAE-4B83-80B9-8245C59E24FB}" dt="2025-03-29T15:34:29.715" v="140"/>
          <ac:spMkLst>
            <pc:docMk/>
            <pc:sldMk cId="2850739472" sldId="263"/>
            <ac:spMk id="18" creationId="{E3020543-B24B-4EC4-8FFC-8DD88EEA91A8}"/>
          </ac:spMkLst>
        </pc:spChg>
        <pc:picChg chg="add mod ord">
          <ac:chgData name="Кирилл Мусин" userId="4cba90b57b300df9" providerId="Windows Live" clId="Web-{0A664A13-7CAE-4B83-80B9-8245C59E24FB}" dt="2025-03-29T15:34:29.715" v="140"/>
          <ac:picMkLst>
            <pc:docMk/>
            <pc:sldMk cId="2850739472" sldId="263"/>
            <ac:picMk id="5" creationId="{4A67AE0F-F064-5987-C041-C1CDF8FE7AA7}"/>
          </ac:picMkLst>
        </pc:picChg>
        <pc:cxnChg chg="add">
          <ac:chgData name="Кирилл Мусин" userId="4cba90b57b300df9" providerId="Windows Live" clId="Web-{0A664A13-7CAE-4B83-80B9-8245C59E24FB}" dt="2025-03-29T15:34:29.715" v="140"/>
          <ac:cxnSpMkLst>
            <pc:docMk/>
            <pc:sldMk cId="2850739472" sldId="263"/>
            <ac:cxnSpMk id="10" creationId="{5C05CAAB-DBA2-4548-AD5F-01BB97FBB207}"/>
          </ac:cxnSpMkLst>
        </pc:cxnChg>
        <pc:cxnChg chg="add">
          <ac:chgData name="Кирилл Мусин" userId="4cba90b57b300df9" providerId="Windows Live" clId="Web-{0A664A13-7CAE-4B83-80B9-8245C59E24FB}" dt="2025-03-29T15:34:29.715" v="140"/>
          <ac:cxnSpMkLst>
            <pc:docMk/>
            <pc:sldMk cId="2850739472" sldId="263"/>
            <ac:cxnSpMk id="14" creationId="{7EB498BD-8089-4626-91EA-4978EBEF535E}"/>
          </ac:cxnSpMkLst>
        </pc:cxnChg>
      </pc:sldChg>
      <pc:sldChg chg="addSp delSp modSp new mod setBg">
        <pc:chgData name="Кирилл Мусин" userId="4cba90b57b300df9" providerId="Windows Live" clId="Web-{0A664A13-7CAE-4B83-80B9-8245C59E24FB}" dt="2025-03-29T16:00:51.969" v="259"/>
        <pc:sldMkLst>
          <pc:docMk/>
          <pc:sldMk cId="834554950" sldId="264"/>
        </pc:sldMkLst>
        <pc:spChg chg="mod">
          <ac:chgData name="Кирилл Мусин" userId="4cba90b57b300df9" providerId="Windows Live" clId="Web-{0A664A13-7CAE-4B83-80B9-8245C59E24FB}" dt="2025-03-29T16:00:51.969" v="259"/>
          <ac:spMkLst>
            <pc:docMk/>
            <pc:sldMk cId="834554950" sldId="264"/>
            <ac:spMk id="2" creationId="{E191238A-2C54-DFAE-48C2-ABD8BB9E6D9A}"/>
          </ac:spMkLst>
        </pc:spChg>
        <pc:spChg chg="del">
          <ac:chgData name="Кирилл Мусин" userId="4cba90b57b300df9" providerId="Windows Live" clId="Web-{0A664A13-7CAE-4B83-80B9-8245C59E24FB}" dt="2025-03-29T15:35:03.784" v="148"/>
          <ac:spMkLst>
            <pc:docMk/>
            <pc:sldMk cId="834554950" sldId="264"/>
            <ac:spMk id="3" creationId="{59D48EC7-DFB9-92A4-FC96-2334D5B1CD0F}"/>
          </ac:spMkLst>
        </pc:spChg>
        <pc:spChg chg="mod">
          <ac:chgData name="Кирилл Мусин" userId="4cba90b57b300df9" providerId="Windows Live" clId="Web-{0A664A13-7CAE-4B83-80B9-8245C59E24FB}" dt="2025-03-29T16:00:51.969" v="259"/>
          <ac:spMkLst>
            <pc:docMk/>
            <pc:sldMk cId="834554950" sldId="264"/>
            <ac:spMk id="4" creationId="{A89A2961-0DC3-2ECC-C1E6-DC69E915473E}"/>
          </ac:spMkLst>
        </pc:spChg>
        <pc:spChg chg="add del">
          <ac:chgData name="Кирилл Мусин" userId="4cba90b57b300df9" providerId="Windows Live" clId="Web-{0A664A13-7CAE-4B83-80B9-8245C59E24FB}" dt="2025-03-29T16:00:51.969" v="259"/>
          <ac:spMkLst>
            <pc:docMk/>
            <pc:sldMk cId="834554950" sldId="264"/>
            <ac:spMk id="12" creationId="{A2679492-7988-4050-9056-542444452411}"/>
          </ac:spMkLst>
        </pc:spChg>
        <pc:spChg chg="add del">
          <ac:chgData name="Кирилл Мусин" userId="4cba90b57b300df9" providerId="Windows Live" clId="Web-{0A664A13-7CAE-4B83-80B9-8245C59E24FB}" dt="2025-03-29T16:00:51.969" v="259"/>
          <ac:spMkLst>
            <pc:docMk/>
            <pc:sldMk cId="834554950" sldId="264"/>
            <ac:spMk id="14" creationId="{B091B163-7D61-4891-ABCF-5C13D9C418D0}"/>
          </ac:spMkLst>
        </pc:spChg>
        <pc:spChg chg="add">
          <ac:chgData name="Кирилл Мусин" userId="4cba90b57b300df9" providerId="Windows Live" clId="Web-{0A664A13-7CAE-4B83-80B9-8245C59E24FB}" dt="2025-03-29T16:00:51.969" v="259"/>
          <ac:spMkLst>
            <pc:docMk/>
            <pc:sldMk cId="834554950" sldId="264"/>
            <ac:spMk id="23" creationId="{327D73B4-9F5C-4A64-A179-51B9500CB8B5}"/>
          </ac:spMkLst>
        </pc:spChg>
        <pc:spChg chg="add">
          <ac:chgData name="Кирилл Мусин" userId="4cba90b57b300df9" providerId="Windows Live" clId="Web-{0A664A13-7CAE-4B83-80B9-8245C59E24FB}" dt="2025-03-29T16:00:51.969" v="259"/>
          <ac:spMkLst>
            <pc:docMk/>
            <pc:sldMk cId="834554950" sldId="264"/>
            <ac:spMk id="25" creationId="{C1F06963-6374-4B48-844F-071A9BAAAE02}"/>
          </ac:spMkLst>
        </pc:spChg>
        <pc:spChg chg="add">
          <ac:chgData name="Кирилл Мусин" userId="4cba90b57b300df9" providerId="Windows Live" clId="Web-{0A664A13-7CAE-4B83-80B9-8245C59E24FB}" dt="2025-03-29T16:00:51.969" v="259"/>
          <ac:spMkLst>
            <pc:docMk/>
            <pc:sldMk cId="834554950" sldId="264"/>
            <ac:spMk id="27" creationId="{6CB927A4-E432-4310-9CD5-E89FF5063179}"/>
          </ac:spMkLst>
        </pc:spChg>
        <pc:spChg chg="add">
          <ac:chgData name="Кирилл Мусин" userId="4cba90b57b300df9" providerId="Windows Live" clId="Web-{0A664A13-7CAE-4B83-80B9-8245C59E24FB}" dt="2025-03-29T16:00:51.969" v="259"/>
          <ac:spMkLst>
            <pc:docMk/>
            <pc:sldMk cId="834554950" sldId="264"/>
            <ac:spMk id="29" creationId="{1453BF6C-B012-48B7-B4E8-6D7AC7C27D02}"/>
          </ac:spMkLst>
        </pc:spChg>
        <pc:spChg chg="add">
          <ac:chgData name="Кирилл Мусин" userId="4cba90b57b300df9" providerId="Windows Live" clId="Web-{0A664A13-7CAE-4B83-80B9-8245C59E24FB}" dt="2025-03-29T16:00:51.969" v="259"/>
          <ac:spMkLst>
            <pc:docMk/>
            <pc:sldMk cId="834554950" sldId="264"/>
            <ac:spMk id="31" creationId="{E3020543-B24B-4EC4-8FFC-8DD88EEA91A8}"/>
          </ac:spMkLst>
        </pc:spChg>
        <pc:picChg chg="add mod ord">
          <ac:chgData name="Кирилл Мусин" userId="4cba90b57b300df9" providerId="Windows Live" clId="Web-{0A664A13-7CAE-4B83-80B9-8245C59E24FB}" dt="2025-03-29T16:00:51.969" v="259"/>
          <ac:picMkLst>
            <pc:docMk/>
            <pc:sldMk cId="834554950" sldId="264"/>
            <ac:picMk id="5" creationId="{2BFE221C-B7C9-D29E-FA72-E3434548CD9E}"/>
          </ac:picMkLst>
        </pc:picChg>
        <pc:cxnChg chg="add">
          <ac:chgData name="Кирилл Мусин" userId="4cba90b57b300df9" providerId="Windows Live" clId="Web-{0A664A13-7CAE-4B83-80B9-8245C59E24FB}" dt="2025-03-29T15:35:24.769" v="149"/>
          <ac:cxnSpMkLst>
            <pc:docMk/>
            <pc:sldMk cId="834554950" sldId="264"/>
            <ac:cxnSpMk id="10" creationId="{5C05CAAB-DBA2-4548-AD5F-01BB97FBB207}"/>
          </ac:cxnSpMkLst>
        </pc:cxnChg>
        <pc:cxnChg chg="add">
          <ac:chgData name="Кирилл Мусин" userId="4cba90b57b300df9" providerId="Windows Live" clId="Web-{0A664A13-7CAE-4B83-80B9-8245C59E24FB}" dt="2025-03-29T15:35:24.769" v="149"/>
          <ac:cxnSpMkLst>
            <pc:docMk/>
            <pc:sldMk cId="834554950" sldId="264"/>
            <ac:cxnSpMk id="16" creationId="{C49DA8F6-BCC1-4447-B54C-57856834B94B}"/>
          </ac:cxnSpMkLst>
        </pc:cxnChg>
      </pc:sldChg>
      <pc:sldChg chg="addSp delSp modSp new mod setBg modClrScheme chgLayout">
        <pc:chgData name="Кирилл Мусин" userId="4cba90b57b300df9" providerId="Windows Live" clId="Web-{0A664A13-7CAE-4B83-80B9-8245C59E24FB}" dt="2025-03-29T16:09:22.628" v="266"/>
        <pc:sldMkLst>
          <pc:docMk/>
          <pc:sldMk cId="2999559436" sldId="265"/>
        </pc:sldMkLst>
        <pc:spChg chg="mod ord">
          <ac:chgData name="Кирилл Мусин" userId="4cba90b57b300df9" providerId="Windows Live" clId="Web-{0A664A13-7CAE-4B83-80B9-8245C59E24FB}" dt="2025-03-29T16:09:22.628" v="266"/>
          <ac:spMkLst>
            <pc:docMk/>
            <pc:sldMk cId="2999559436" sldId="265"/>
            <ac:spMk id="2" creationId="{C731B9F0-6920-BE93-56F2-FF99FBFE960A}"/>
          </ac:spMkLst>
        </pc:spChg>
        <pc:spChg chg="del">
          <ac:chgData name="Кирилл Мусин" userId="4cba90b57b300df9" providerId="Windows Live" clId="Web-{0A664A13-7CAE-4B83-80B9-8245C59E24FB}" dt="2025-03-29T15:36:22.459" v="155"/>
          <ac:spMkLst>
            <pc:docMk/>
            <pc:sldMk cId="2999559436" sldId="265"/>
            <ac:spMk id="3" creationId="{776A0BE0-31A7-E587-7280-BFC2B742A5A3}"/>
          </ac:spMkLst>
        </pc:spChg>
        <pc:spChg chg="mod ord">
          <ac:chgData name="Кирилл Мусин" userId="4cba90b57b300df9" providerId="Windows Live" clId="Web-{0A664A13-7CAE-4B83-80B9-8245C59E24FB}" dt="2025-03-29T16:09:22.628" v="266"/>
          <ac:spMkLst>
            <pc:docMk/>
            <pc:sldMk cId="2999559436" sldId="265"/>
            <ac:spMk id="4" creationId="{6388E9B7-7820-A725-53D6-B7D6437B17F9}"/>
          </ac:spMkLst>
        </pc:spChg>
        <pc:spChg chg="add del">
          <ac:chgData name="Кирилл Мусин" userId="4cba90b57b300df9" providerId="Windows Live" clId="Web-{0A664A13-7CAE-4B83-80B9-8245C59E24FB}" dt="2025-03-29T16:09:22.628" v="266"/>
          <ac:spMkLst>
            <pc:docMk/>
            <pc:sldMk cId="2999559436" sldId="265"/>
            <ac:spMk id="10" creationId="{327D73B4-9F5C-4A64-A179-51B9500CB8B5}"/>
          </ac:spMkLst>
        </pc:spChg>
        <pc:spChg chg="add del">
          <ac:chgData name="Кирилл Мусин" userId="4cba90b57b300df9" providerId="Windows Live" clId="Web-{0A664A13-7CAE-4B83-80B9-8245C59E24FB}" dt="2025-03-29T16:09:22.628" v="266"/>
          <ac:spMkLst>
            <pc:docMk/>
            <pc:sldMk cId="2999559436" sldId="265"/>
            <ac:spMk id="12" creationId="{C1F06963-6374-4B48-844F-071A9BAAAE02}"/>
          </ac:spMkLst>
        </pc:spChg>
        <pc:spChg chg="add del">
          <ac:chgData name="Кирилл Мусин" userId="4cba90b57b300df9" providerId="Windows Live" clId="Web-{0A664A13-7CAE-4B83-80B9-8245C59E24FB}" dt="2025-03-29T16:09:22.628" v="266"/>
          <ac:spMkLst>
            <pc:docMk/>
            <pc:sldMk cId="2999559436" sldId="265"/>
            <ac:spMk id="14" creationId="{6CB927A4-E432-4310-9CD5-E89FF5063179}"/>
          </ac:spMkLst>
        </pc:spChg>
        <pc:spChg chg="add del">
          <ac:chgData name="Кирилл Мусин" userId="4cba90b57b300df9" providerId="Windows Live" clId="Web-{0A664A13-7CAE-4B83-80B9-8245C59E24FB}" dt="2025-03-29T16:09:22.628" v="266"/>
          <ac:spMkLst>
            <pc:docMk/>
            <pc:sldMk cId="2999559436" sldId="265"/>
            <ac:spMk id="16" creationId="{1453BF6C-B012-48B7-B4E8-6D7AC7C27D02}"/>
          </ac:spMkLst>
        </pc:spChg>
        <pc:spChg chg="add del">
          <ac:chgData name="Кирилл Мусин" userId="4cba90b57b300df9" providerId="Windows Live" clId="Web-{0A664A13-7CAE-4B83-80B9-8245C59E24FB}" dt="2025-03-29T16:09:22.628" v="266"/>
          <ac:spMkLst>
            <pc:docMk/>
            <pc:sldMk cId="2999559436" sldId="265"/>
            <ac:spMk id="18" creationId="{E3020543-B24B-4EC4-8FFC-8DD88EEA91A8}"/>
          </ac:spMkLst>
        </pc:spChg>
        <pc:spChg chg="add">
          <ac:chgData name="Кирилл Мусин" userId="4cba90b57b300df9" providerId="Windows Live" clId="Web-{0A664A13-7CAE-4B83-80B9-8245C59E24FB}" dt="2025-03-29T16:09:22.628" v="266"/>
          <ac:spMkLst>
            <pc:docMk/>
            <pc:sldMk cId="2999559436" sldId="265"/>
            <ac:spMk id="25" creationId="{8D1AA55E-40D5-461B-A5A8-4AE8AAB71B08}"/>
          </ac:spMkLst>
        </pc:spChg>
        <pc:spChg chg="add">
          <ac:chgData name="Кирилл Мусин" userId="4cba90b57b300df9" providerId="Windows Live" clId="Web-{0A664A13-7CAE-4B83-80B9-8245C59E24FB}" dt="2025-03-29T16:09:22.628" v="266"/>
          <ac:spMkLst>
            <pc:docMk/>
            <pc:sldMk cId="2999559436" sldId="265"/>
            <ac:spMk id="29" creationId="{6CB927A4-E432-4310-9CD5-E89FF5063179}"/>
          </ac:spMkLst>
        </pc:spChg>
        <pc:spChg chg="add">
          <ac:chgData name="Кирилл Мусин" userId="4cba90b57b300df9" providerId="Windows Live" clId="Web-{0A664A13-7CAE-4B83-80B9-8245C59E24FB}" dt="2025-03-29T16:09:22.628" v="266"/>
          <ac:spMkLst>
            <pc:docMk/>
            <pc:sldMk cId="2999559436" sldId="265"/>
            <ac:spMk id="31" creationId="{E3020543-B24B-4EC4-8FFC-8DD88EEA91A8}"/>
          </ac:spMkLst>
        </pc:spChg>
        <pc:picChg chg="add mod ord">
          <ac:chgData name="Кирилл Мусин" userId="4cba90b57b300df9" providerId="Windows Live" clId="Web-{0A664A13-7CAE-4B83-80B9-8245C59E24FB}" dt="2025-03-29T16:09:13.644" v="265"/>
          <ac:picMkLst>
            <pc:docMk/>
            <pc:sldMk cId="2999559436" sldId="265"/>
            <ac:picMk id="5" creationId="{2BDCDCE4-7E12-3753-0437-34C5566F1F8A}"/>
          </ac:picMkLst>
        </pc:picChg>
        <pc:cxnChg chg="add">
          <ac:chgData name="Кирилл Мусин" userId="4cba90b57b300df9" providerId="Windows Live" clId="Web-{0A664A13-7CAE-4B83-80B9-8245C59E24FB}" dt="2025-03-29T15:36:45.131" v="157"/>
          <ac:cxnSpMkLst>
            <pc:docMk/>
            <pc:sldMk cId="2999559436" sldId="265"/>
            <ac:cxnSpMk id="20" creationId="{C49DA8F6-BCC1-4447-B54C-57856834B94B}"/>
          </ac:cxnSpMkLst>
        </pc:cxnChg>
      </pc:sldChg>
      <pc:sldChg chg="addSp modSp new mod setBg">
        <pc:chgData name="Кирилл Мусин" userId="4cba90b57b300df9" providerId="Windows Live" clId="Web-{0A664A13-7CAE-4B83-80B9-8245C59E24FB}" dt="2025-03-29T15:37:37.228" v="163" actId="20577"/>
        <pc:sldMkLst>
          <pc:docMk/>
          <pc:sldMk cId="1187740895" sldId="266"/>
        </pc:sldMkLst>
        <pc:spChg chg="mod">
          <ac:chgData name="Кирилл Мусин" userId="4cba90b57b300df9" providerId="Windows Live" clId="Web-{0A664A13-7CAE-4B83-80B9-8245C59E24FB}" dt="2025-03-29T15:37:26.773" v="162"/>
          <ac:spMkLst>
            <pc:docMk/>
            <pc:sldMk cId="1187740895" sldId="266"/>
            <ac:spMk id="2" creationId="{B86789A0-4773-1D26-636F-15872F710F71}"/>
          </ac:spMkLst>
        </pc:spChg>
        <pc:spChg chg="mod">
          <ac:chgData name="Кирилл Мусин" userId="4cba90b57b300df9" providerId="Windows Live" clId="Web-{0A664A13-7CAE-4B83-80B9-8245C59E24FB}" dt="2025-03-29T15:37:37.228" v="163" actId="20577"/>
          <ac:spMkLst>
            <pc:docMk/>
            <pc:sldMk cId="1187740895" sldId="266"/>
            <ac:spMk id="3" creationId="{BC8262CE-AEE3-BD38-CFFE-D0997955A692}"/>
          </ac:spMkLst>
        </pc:spChg>
        <pc:spChg chg="add">
          <ac:chgData name="Кирилл Мусин" userId="4cba90b57b300df9" providerId="Windows Live" clId="Web-{0A664A13-7CAE-4B83-80B9-8245C59E24FB}" dt="2025-03-29T15:37:26.773" v="162"/>
          <ac:spMkLst>
            <pc:docMk/>
            <pc:sldMk cId="1187740895" sldId="266"/>
            <ac:spMk id="8" creationId="{A2679492-7988-4050-9056-542444452411}"/>
          </ac:spMkLst>
        </pc:spChg>
        <pc:spChg chg="add">
          <ac:chgData name="Кирилл Мусин" userId="4cba90b57b300df9" providerId="Windows Live" clId="Web-{0A664A13-7CAE-4B83-80B9-8245C59E24FB}" dt="2025-03-29T15:37:26.773" v="162"/>
          <ac:spMkLst>
            <pc:docMk/>
            <pc:sldMk cId="1187740895" sldId="266"/>
            <ac:spMk id="10" creationId="{B091B163-7D61-4891-ABCF-5C13D9C418D0}"/>
          </ac:spMkLst>
        </pc:spChg>
        <pc:spChg chg="add">
          <ac:chgData name="Кирилл Мусин" userId="4cba90b57b300df9" providerId="Windows Live" clId="Web-{0A664A13-7CAE-4B83-80B9-8245C59E24FB}" dt="2025-03-29T15:37:26.773" v="162"/>
          <ac:spMkLst>
            <pc:docMk/>
            <pc:sldMk cId="1187740895" sldId="266"/>
            <ac:spMk id="12" creationId="{6CB927A4-E432-4310-9CD5-E89FF5063179}"/>
          </ac:spMkLst>
        </pc:spChg>
        <pc:spChg chg="add">
          <ac:chgData name="Кирилл Мусин" userId="4cba90b57b300df9" providerId="Windows Live" clId="Web-{0A664A13-7CAE-4B83-80B9-8245C59E24FB}" dt="2025-03-29T15:37:26.773" v="162"/>
          <ac:spMkLst>
            <pc:docMk/>
            <pc:sldMk cId="1187740895" sldId="266"/>
            <ac:spMk id="14" creationId="{E3020543-B24B-4EC4-8FFC-8DD88EEA91A8}"/>
          </ac:spMkLst>
        </pc:spChg>
        <pc:spChg chg="add">
          <ac:chgData name="Кирилл Мусин" userId="4cba90b57b300df9" providerId="Windows Live" clId="Web-{0A664A13-7CAE-4B83-80B9-8245C59E24FB}" dt="2025-03-29T15:37:26.773" v="162"/>
          <ac:spMkLst>
            <pc:docMk/>
            <pc:sldMk cId="1187740895" sldId="266"/>
            <ac:spMk id="16" creationId="{1453BF6C-B012-48B7-B4E8-6D7AC7C27D02}"/>
          </ac:spMkLst>
        </pc:spChg>
        <pc:cxnChg chg="add">
          <ac:chgData name="Кирилл Мусин" userId="4cba90b57b300df9" providerId="Windows Live" clId="Web-{0A664A13-7CAE-4B83-80B9-8245C59E24FB}" dt="2025-03-29T15:37:26.773" v="162"/>
          <ac:cxnSpMkLst>
            <pc:docMk/>
            <pc:sldMk cId="1187740895" sldId="266"/>
            <ac:cxnSpMk id="18" creationId="{C49DA8F6-BCC1-4447-B54C-57856834B94B}"/>
          </ac:cxnSpMkLst>
        </pc:cxnChg>
      </pc:sldChg>
      <pc:sldChg chg="addSp delSp modSp new mod setBg modClrScheme chgLayout">
        <pc:chgData name="Кирилл Мусин" userId="4cba90b57b300df9" providerId="Windows Live" clId="Web-{0A664A13-7CAE-4B83-80B9-8245C59E24FB}" dt="2025-03-29T16:06:40.091" v="260"/>
        <pc:sldMkLst>
          <pc:docMk/>
          <pc:sldMk cId="295385757" sldId="267"/>
        </pc:sldMkLst>
        <pc:spChg chg="mod ord">
          <ac:chgData name="Кирилл Мусин" userId="4cba90b57b300df9" providerId="Windows Live" clId="Web-{0A664A13-7CAE-4B83-80B9-8245C59E24FB}" dt="2025-03-29T15:39:24.388" v="170"/>
          <ac:spMkLst>
            <pc:docMk/>
            <pc:sldMk cId="295385757" sldId="267"/>
            <ac:spMk id="2" creationId="{2A86408B-B86B-BE11-8E5A-E615DCBAF1F7}"/>
          </ac:spMkLst>
        </pc:spChg>
        <pc:spChg chg="mod ord">
          <ac:chgData name="Кирилл Мусин" userId="4cba90b57b300df9" providerId="Windows Live" clId="Web-{0A664A13-7CAE-4B83-80B9-8245C59E24FB}" dt="2025-03-29T15:40:22.015" v="173" actId="20577"/>
          <ac:spMkLst>
            <pc:docMk/>
            <pc:sldMk cId="295385757" sldId="267"/>
            <ac:spMk id="3" creationId="{44970EC6-4F07-ECC9-4E5C-84AADBE40540}"/>
          </ac:spMkLst>
        </pc:spChg>
        <pc:spChg chg="add del mod ord">
          <ac:chgData name="Кирилл Мусин" userId="4cba90b57b300df9" providerId="Windows Live" clId="Web-{0A664A13-7CAE-4B83-80B9-8245C59E24FB}" dt="2025-03-29T15:39:12.528" v="169"/>
          <ac:spMkLst>
            <pc:docMk/>
            <pc:sldMk cId="295385757" sldId="267"/>
            <ac:spMk id="4" creationId="{C542788D-663F-CF82-0B6E-16073637CC68}"/>
          </ac:spMkLst>
        </pc:spChg>
        <pc:spChg chg="add">
          <ac:chgData name="Кирилл Мусин" userId="4cba90b57b300df9" providerId="Windows Live" clId="Web-{0A664A13-7CAE-4B83-80B9-8245C59E24FB}" dt="2025-03-29T15:39:24.388" v="170"/>
          <ac:spMkLst>
            <pc:docMk/>
            <pc:sldMk cId="295385757" sldId="267"/>
            <ac:spMk id="12" creationId="{064D2207-AA67-DAD1-D42E-7A07328CA8EF}"/>
          </ac:spMkLst>
        </pc:spChg>
        <pc:spChg chg="add">
          <ac:chgData name="Кирилл Мусин" userId="4cba90b57b300df9" providerId="Windows Live" clId="Web-{0A664A13-7CAE-4B83-80B9-8245C59E24FB}" dt="2025-03-29T15:39:24.388" v="170"/>
          <ac:spMkLst>
            <pc:docMk/>
            <pc:sldMk cId="295385757" sldId="267"/>
            <ac:spMk id="14" creationId="{74AC7BD2-DBA9-2353-54C0-BBE83D3616BF}"/>
          </ac:spMkLst>
        </pc:spChg>
        <pc:spChg chg="add">
          <ac:chgData name="Кирилл Мусин" userId="4cba90b57b300df9" providerId="Windows Live" clId="Web-{0A664A13-7CAE-4B83-80B9-8245C59E24FB}" dt="2025-03-29T15:39:24.388" v="170"/>
          <ac:spMkLst>
            <pc:docMk/>
            <pc:sldMk cId="295385757" sldId="267"/>
            <ac:spMk id="16" creationId="{52900BD5-AEEE-B253-A0E2-BBE562B017B0}"/>
          </ac:spMkLst>
        </pc:spChg>
        <pc:spChg chg="add">
          <ac:chgData name="Кирилл Мусин" userId="4cba90b57b300df9" providerId="Windows Live" clId="Web-{0A664A13-7CAE-4B83-80B9-8245C59E24FB}" dt="2025-03-29T15:39:24.388" v="170"/>
          <ac:spMkLst>
            <pc:docMk/>
            <pc:sldMk cId="295385757" sldId="267"/>
            <ac:spMk id="18" creationId="{7FC1EE9C-D430-774A-14B1-4E8DA9024A97}"/>
          </ac:spMkLst>
        </pc:spChg>
        <pc:picChg chg="add mod ord">
          <ac:chgData name="Кирилл Мусин" userId="4cba90b57b300df9" providerId="Windows Live" clId="Web-{0A664A13-7CAE-4B83-80B9-8245C59E24FB}" dt="2025-03-29T16:06:40.091" v="260"/>
          <ac:picMkLst>
            <pc:docMk/>
            <pc:sldMk cId="295385757" sldId="267"/>
            <ac:picMk id="5" creationId="{64DAAF1A-904B-66EA-8410-BA6AFBB25F15}"/>
          </ac:picMkLst>
        </pc:picChg>
        <pc:cxnChg chg="add">
          <ac:chgData name="Кирилл Мусин" userId="4cba90b57b300df9" providerId="Windows Live" clId="Web-{0A664A13-7CAE-4B83-80B9-8245C59E24FB}" dt="2025-03-29T15:39:24.388" v="170"/>
          <ac:cxnSpMkLst>
            <pc:docMk/>
            <pc:sldMk cId="295385757" sldId="267"/>
            <ac:cxnSpMk id="10" creationId="{5C05CAAB-DBA2-4548-AD5F-01BB97FBB207}"/>
          </ac:cxnSpMkLst>
        </pc:cxnChg>
      </pc:sldChg>
      <pc:sldChg chg="addSp delSp modSp new mod setBg">
        <pc:chgData name="Кирилл Мусин" userId="4cba90b57b300df9" providerId="Windows Live" clId="Web-{0A664A13-7CAE-4B83-80B9-8245C59E24FB}" dt="2025-03-29T16:07:44.999" v="261"/>
        <pc:sldMkLst>
          <pc:docMk/>
          <pc:sldMk cId="2903170137" sldId="268"/>
        </pc:sldMkLst>
        <pc:spChg chg="mod">
          <ac:chgData name="Кирилл Мусин" userId="4cba90b57b300df9" providerId="Windows Live" clId="Web-{0A664A13-7CAE-4B83-80B9-8245C59E24FB}" dt="2025-03-29T15:41:07.141" v="181"/>
          <ac:spMkLst>
            <pc:docMk/>
            <pc:sldMk cId="2903170137" sldId="268"/>
            <ac:spMk id="2" creationId="{526F59BB-1EB4-290D-80B2-0543D0627D2B}"/>
          </ac:spMkLst>
        </pc:spChg>
        <pc:spChg chg="del">
          <ac:chgData name="Кирилл Мусин" userId="4cba90b57b300df9" providerId="Windows Live" clId="Web-{0A664A13-7CAE-4B83-80B9-8245C59E24FB}" dt="2025-03-29T15:41:01.891" v="180"/>
          <ac:spMkLst>
            <pc:docMk/>
            <pc:sldMk cId="2903170137" sldId="268"/>
            <ac:spMk id="3" creationId="{1910571F-4188-239F-8223-B48BD108668A}"/>
          </ac:spMkLst>
        </pc:spChg>
        <pc:spChg chg="mod">
          <ac:chgData name="Кирилл Мусин" userId="4cba90b57b300df9" providerId="Windows Live" clId="Web-{0A664A13-7CAE-4B83-80B9-8245C59E24FB}" dt="2025-03-29T15:41:07.141" v="181"/>
          <ac:spMkLst>
            <pc:docMk/>
            <pc:sldMk cId="2903170137" sldId="268"/>
            <ac:spMk id="4" creationId="{8C3F9692-5593-FF9E-6B0B-C08F6EFB451E}"/>
          </ac:spMkLst>
        </pc:spChg>
        <pc:spChg chg="add">
          <ac:chgData name="Кирилл Мусин" userId="4cba90b57b300df9" providerId="Windows Live" clId="Web-{0A664A13-7CAE-4B83-80B9-8245C59E24FB}" dt="2025-03-29T15:41:07.141" v="181"/>
          <ac:spMkLst>
            <pc:docMk/>
            <pc:sldMk cId="2903170137" sldId="268"/>
            <ac:spMk id="12" creationId="{330C0765-5A38-4A34-880C-9CC4C2E14FBA}"/>
          </ac:spMkLst>
        </pc:spChg>
        <pc:spChg chg="add">
          <ac:chgData name="Кирилл Мусин" userId="4cba90b57b300df9" providerId="Windows Live" clId="Web-{0A664A13-7CAE-4B83-80B9-8245C59E24FB}" dt="2025-03-29T15:41:07.141" v="181"/>
          <ac:spMkLst>
            <pc:docMk/>
            <pc:sldMk cId="2903170137" sldId="268"/>
            <ac:spMk id="14" creationId="{B7DA268A-F88C-4936-8401-97C8C9861089}"/>
          </ac:spMkLst>
        </pc:spChg>
        <pc:spChg chg="add">
          <ac:chgData name="Кирилл Мусин" userId="4cba90b57b300df9" providerId="Windows Live" clId="Web-{0A664A13-7CAE-4B83-80B9-8245C59E24FB}" dt="2025-03-29T15:41:07.141" v="181"/>
          <ac:spMkLst>
            <pc:docMk/>
            <pc:sldMk cId="2903170137" sldId="268"/>
            <ac:spMk id="16" creationId="{2E48EAB8-CD1C-4BF5-A92C-BA11919E6EDF}"/>
          </ac:spMkLst>
        </pc:spChg>
        <pc:spChg chg="add">
          <ac:chgData name="Кирилл Мусин" userId="4cba90b57b300df9" providerId="Windows Live" clId="Web-{0A664A13-7CAE-4B83-80B9-8245C59E24FB}" dt="2025-03-29T15:41:07.141" v="181"/>
          <ac:spMkLst>
            <pc:docMk/>
            <pc:sldMk cId="2903170137" sldId="268"/>
            <ac:spMk id="18" creationId="{F66F957D-AE64-4187-90D7-B24F1CC27F61}"/>
          </ac:spMkLst>
        </pc:spChg>
        <pc:picChg chg="add mod ord">
          <ac:chgData name="Кирилл Мусин" userId="4cba90b57b300df9" providerId="Windows Live" clId="Web-{0A664A13-7CAE-4B83-80B9-8245C59E24FB}" dt="2025-03-29T16:07:44.999" v="261"/>
          <ac:picMkLst>
            <pc:docMk/>
            <pc:sldMk cId="2903170137" sldId="268"/>
            <ac:picMk id="5" creationId="{504EC657-3577-D3FD-9E7A-D4FCD3EC130F}"/>
          </ac:picMkLst>
        </pc:picChg>
        <pc:cxnChg chg="add">
          <ac:chgData name="Кирилл Мусин" userId="4cba90b57b300df9" providerId="Windows Live" clId="Web-{0A664A13-7CAE-4B83-80B9-8245C59E24FB}" dt="2025-03-29T15:41:07.141" v="181"/>
          <ac:cxnSpMkLst>
            <pc:docMk/>
            <pc:sldMk cId="2903170137" sldId="268"/>
            <ac:cxnSpMk id="10" creationId="{5C05CAAB-DBA2-4548-AD5F-01BB97FBB207}"/>
          </ac:cxnSpMkLst>
        </pc:cxnChg>
        <pc:cxnChg chg="add">
          <ac:chgData name="Кирилл Мусин" userId="4cba90b57b300df9" providerId="Windows Live" clId="Web-{0A664A13-7CAE-4B83-80B9-8245C59E24FB}" dt="2025-03-29T15:41:07.141" v="181"/>
          <ac:cxnSpMkLst>
            <pc:docMk/>
            <pc:sldMk cId="2903170137" sldId="268"/>
            <ac:cxnSpMk id="20" creationId="{C49DA8F6-BCC1-4447-B54C-57856834B94B}"/>
          </ac:cxnSpMkLst>
        </pc:cxnChg>
      </pc:sldChg>
      <pc:sldChg chg="addSp delSp modSp new mod setBg modClrScheme chgLayout">
        <pc:chgData name="Кирилл Мусин" userId="4cba90b57b300df9" providerId="Windows Live" clId="Web-{0A664A13-7CAE-4B83-80B9-8245C59E24FB}" dt="2025-03-29T15:42:48.754" v="190" actId="1076"/>
        <pc:sldMkLst>
          <pc:docMk/>
          <pc:sldMk cId="2096540770" sldId="269"/>
        </pc:sldMkLst>
        <pc:spChg chg="mod ord">
          <ac:chgData name="Кирилл Мусин" userId="4cba90b57b300df9" providerId="Windows Live" clId="Web-{0A664A13-7CAE-4B83-80B9-8245C59E24FB}" dt="2025-03-29T15:42:35.207" v="187"/>
          <ac:spMkLst>
            <pc:docMk/>
            <pc:sldMk cId="2096540770" sldId="269"/>
            <ac:spMk id="2" creationId="{B983B4B2-0936-634F-40E8-A5521A76E10B}"/>
          </ac:spMkLst>
        </pc:spChg>
        <pc:spChg chg="mod ord">
          <ac:chgData name="Кирилл Мусин" userId="4cba90b57b300df9" providerId="Windows Live" clId="Web-{0A664A13-7CAE-4B83-80B9-8245C59E24FB}" dt="2025-03-29T15:42:48.754" v="190" actId="1076"/>
          <ac:spMkLst>
            <pc:docMk/>
            <pc:sldMk cId="2096540770" sldId="269"/>
            <ac:spMk id="3" creationId="{2DB68F8D-6C2D-A6F8-D483-E8C5CF9B9214}"/>
          </ac:spMkLst>
        </pc:spChg>
        <pc:spChg chg="del">
          <ac:chgData name="Кирилл Мусин" userId="4cba90b57b300df9" providerId="Windows Live" clId="Web-{0A664A13-7CAE-4B83-80B9-8245C59E24FB}" dt="2025-03-29T15:42:10.143" v="183"/>
          <ac:spMkLst>
            <pc:docMk/>
            <pc:sldMk cId="2096540770" sldId="269"/>
            <ac:spMk id="4" creationId="{D0C25A0A-7073-421E-5E6D-53C2F3E00348}"/>
          </ac:spMkLst>
        </pc:spChg>
        <pc:spChg chg="add">
          <ac:chgData name="Кирилл Мусин" userId="4cba90b57b300df9" providerId="Windows Live" clId="Web-{0A664A13-7CAE-4B83-80B9-8245C59E24FB}" dt="2025-03-29T15:42:35.207" v="187"/>
          <ac:spMkLst>
            <pc:docMk/>
            <pc:sldMk cId="2096540770" sldId="269"/>
            <ac:spMk id="8" creationId="{D9A7F3BF-8763-4074-AD77-92790AF314D1}"/>
          </ac:spMkLst>
        </pc:spChg>
        <pc:spChg chg="add">
          <ac:chgData name="Кирилл Мусин" userId="4cba90b57b300df9" providerId="Windows Live" clId="Web-{0A664A13-7CAE-4B83-80B9-8245C59E24FB}" dt="2025-03-29T15:42:35.207" v="187"/>
          <ac:spMkLst>
            <pc:docMk/>
            <pc:sldMk cId="2096540770" sldId="269"/>
            <ac:spMk id="10" creationId="{6CB927A4-E432-4310-9CD5-E89FF5063179}"/>
          </ac:spMkLst>
        </pc:spChg>
        <pc:spChg chg="add">
          <ac:chgData name="Кирилл Мусин" userId="4cba90b57b300df9" providerId="Windows Live" clId="Web-{0A664A13-7CAE-4B83-80B9-8245C59E24FB}" dt="2025-03-29T15:42:35.207" v="187"/>
          <ac:spMkLst>
            <pc:docMk/>
            <pc:sldMk cId="2096540770" sldId="269"/>
            <ac:spMk id="12" creationId="{E3020543-B24B-4EC4-8FFC-8DD88EEA91A8}"/>
          </ac:spMkLst>
        </pc:spChg>
        <pc:spChg chg="add">
          <ac:chgData name="Кирилл Мусин" userId="4cba90b57b300df9" providerId="Windows Live" clId="Web-{0A664A13-7CAE-4B83-80B9-8245C59E24FB}" dt="2025-03-29T15:42:35.207" v="187"/>
          <ac:spMkLst>
            <pc:docMk/>
            <pc:sldMk cId="2096540770" sldId="269"/>
            <ac:spMk id="14" creationId="{1453BF6C-B012-48B7-B4E8-6D7AC7C27D02}"/>
          </ac:spMkLst>
        </pc:spChg>
        <pc:cxnChg chg="add">
          <ac:chgData name="Кирилл Мусин" userId="4cba90b57b300df9" providerId="Windows Live" clId="Web-{0A664A13-7CAE-4B83-80B9-8245C59E24FB}" dt="2025-03-29T15:42:35.207" v="187"/>
          <ac:cxnSpMkLst>
            <pc:docMk/>
            <pc:sldMk cId="2096540770" sldId="269"/>
            <ac:cxnSpMk id="16" creationId="{C49DA8F6-BCC1-4447-B54C-57856834B94B}"/>
          </ac:cxnSpMkLst>
        </pc:cxnChg>
      </pc:sldChg>
      <pc:sldChg chg="addSp delSp modSp new mod ord setBg modClrScheme chgLayout">
        <pc:chgData name="Кирилл Мусин" userId="4cba90b57b300df9" providerId="Windows Live" clId="Web-{0A664A13-7CAE-4B83-80B9-8245C59E24FB}" dt="2025-03-29T15:52:46.342" v="255" actId="1076"/>
        <pc:sldMkLst>
          <pc:docMk/>
          <pc:sldMk cId="605477145" sldId="270"/>
        </pc:sldMkLst>
        <pc:spChg chg="mod ord">
          <ac:chgData name="Кирилл Мусин" userId="4cba90b57b300df9" providerId="Windows Live" clId="Web-{0A664A13-7CAE-4B83-80B9-8245C59E24FB}" dt="2025-03-29T15:49:08.596" v="237" actId="1076"/>
          <ac:spMkLst>
            <pc:docMk/>
            <pc:sldMk cId="605477145" sldId="270"/>
            <ac:spMk id="2" creationId="{EDD9FB15-3088-B733-070F-9595A0B6473B}"/>
          </ac:spMkLst>
        </pc:spChg>
        <pc:spChg chg="mod ord">
          <ac:chgData name="Кирилл Мусин" userId="4cba90b57b300df9" providerId="Windows Live" clId="Web-{0A664A13-7CAE-4B83-80B9-8245C59E24FB}" dt="2025-03-29T15:48:08.984" v="223" actId="14100"/>
          <ac:spMkLst>
            <pc:docMk/>
            <pc:sldMk cId="605477145" sldId="270"/>
            <ac:spMk id="3" creationId="{780CB9EA-D15C-EF17-7320-69C9E019B111}"/>
          </ac:spMkLst>
        </pc:spChg>
        <pc:spChg chg="add del mod ord">
          <ac:chgData name="Кирилл Мусин" userId="4cba90b57b300df9" providerId="Windows Live" clId="Web-{0A664A13-7CAE-4B83-80B9-8245C59E24FB}" dt="2025-03-29T15:43:28.193" v="208"/>
          <ac:spMkLst>
            <pc:docMk/>
            <pc:sldMk cId="605477145" sldId="270"/>
            <ac:spMk id="4" creationId="{0DF2915A-3B46-BE87-0BD4-8BAB7C32387A}"/>
          </ac:spMkLst>
        </pc:spChg>
        <pc:spChg chg="add del">
          <ac:chgData name="Кирилл Мусин" userId="4cba90b57b300df9" providerId="Windows Live" clId="Web-{0A664A13-7CAE-4B83-80B9-8245C59E24FB}" dt="2025-03-29T15:51:53.309" v="246"/>
          <ac:spMkLst>
            <pc:docMk/>
            <pc:sldMk cId="605477145" sldId="270"/>
            <ac:spMk id="6" creationId="{FA410C3F-631F-99AE-5CAB-6352ADE13E98}"/>
          </ac:spMkLst>
        </pc:spChg>
        <pc:spChg chg="add mod">
          <ac:chgData name="Кирилл Мусин" userId="4cba90b57b300df9" providerId="Windows Live" clId="Web-{0A664A13-7CAE-4B83-80B9-8245C59E24FB}" dt="2025-03-29T15:52:46.342" v="255" actId="1076"/>
          <ac:spMkLst>
            <pc:docMk/>
            <pc:sldMk cId="605477145" sldId="270"/>
            <ac:spMk id="7" creationId="{18ED0613-1C3B-9BDC-2C10-3E7236D8F8F0}"/>
          </ac:spMkLst>
        </pc:spChg>
        <pc:spChg chg="add">
          <ac:chgData name="Кирилл Мусин" userId="4cba90b57b300df9" providerId="Windows Live" clId="Web-{0A664A13-7CAE-4B83-80B9-8245C59E24FB}" dt="2025-03-29T15:43:38.787" v="209"/>
          <ac:spMkLst>
            <pc:docMk/>
            <pc:sldMk cId="605477145" sldId="270"/>
            <ac:spMk id="12" creationId="{DCE1AED4-C7FF-4468-BF54-4470A0A3E283}"/>
          </ac:spMkLst>
        </pc:spChg>
        <pc:spChg chg="add">
          <ac:chgData name="Кирилл Мусин" userId="4cba90b57b300df9" providerId="Windows Live" clId="Web-{0A664A13-7CAE-4B83-80B9-8245C59E24FB}" dt="2025-03-29T15:43:38.787" v="209"/>
          <ac:spMkLst>
            <pc:docMk/>
            <pc:sldMk cId="605477145" sldId="270"/>
            <ac:spMk id="14" creationId="{BDE94FAB-AA60-43B4-A2C3-3A940B9A951A}"/>
          </ac:spMkLst>
        </pc:spChg>
        <pc:picChg chg="add mod ord">
          <ac:chgData name="Кирилл Мусин" userId="4cba90b57b300df9" providerId="Windows Live" clId="Web-{0A664A13-7CAE-4B83-80B9-8245C59E24FB}" dt="2025-03-29T15:50:57.495" v="238"/>
          <ac:picMkLst>
            <pc:docMk/>
            <pc:sldMk cId="605477145" sldId="270"/>
            <ac:picMk id="5" creationId="{B5479357-9E2F-BA23-6926-DEFCD9394BF3}"/>
          </ac:picMkLst>
        </pc:picChg>
        <pc:cxnChg chg="add">
          <ac:chgData name="Кирилл Мусин" userId="4cba90b57b300df9" providerId="Windows Live" clId="Web-{0A664A13-7CAE-4B83-80B9-8245C59E24FB}" dt="2025-03-29T15:43:38.787" v="209"/>
          <ac:cxnSpMkLst>
            <pc:docMk/>
            <pc:sldMk cId="605477145" sldId="270"/>
            <ac:cxnSpMk id="10" creationId="{D1B787A8-0D67-4B7E-9B48-86BD906AB6B5}"/>
          </ac:cxnSpMkLst>
        </pc:cxnChg>
      </pc:sldChg>
      <pc:sldChg chg="new add del">
        <pc:chgData name="Кирилл Мусин" userId="4cba90b57b300df9" providerId="Windows Live" clId="Web-{0A664A13-7CAE-4B83-80B9-8245C59E24FB}" dt="2025-03-29T15:51:51.950" v="245"/>
        <pc:sldMkLst>
          <pc:docMk/>
          <pc:sldMk cId="1084147226" sldId="271"/>
        </pc:sldMkLst>
      </pc:sldChg>
      <pc:sldChg chg="new del">
        <pc:chgData name="Кирилл Мусин" userId="4cba90b57b300df9" providerId="Windows Live" clId="Web-{0A664A13-7CAE-4B83-80B9-8245C59E24FB}" dt="2025-03-29T15:51:38.496" v="240"/>
        <pc:sldMkLst>
          <pc:docMk/>
          <pc:sldMk cId="2875143202" sldId="271"/>
        </pc:sldMkLst>
      </pc:sldChg>
      <pc:sldMasterChg chg="add del addSldLayout delSldLayout">
        <pc:chgData name="Кирилл Мусин" userId="4cba90b57b300df9" providerId="Windows Live" clId="Web-{0A664A13-7CAE-4B83-80B9-8245C59E24FB}" dt="2025-03-29T15:18:49.774" v="2"/>
        <pc:sldMasterMkLst>
          <pc:docMk/>
          <pc:sldMasterMk cId="3154979492" sldId="2147483648"/>
        </pc:sldMasterMkLst>
        <pc:sldLayoutChg chg="add del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3154979492" sldId="2147483648"/>
            <pc:sldLayoutMk cId="161079921" sldId="2147483649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3154979492" sldId="2147483648"/>
            <pc:sldLayoutMk cId="2703711724" sldId="2147483650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3154979492" sldId="2147483648"/>
            <pc:sldLayoutMk cId="4076369896" sldId="2147483651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3154979492" sldId="2147483648"/>
            <pc:sldLayoutMk cId="2625762208" sldId="2147483652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3154979492" sldId="2147483648"/>
            <pc:sldLayoutMk cId="188002762" sldId="2147483653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3154979492" sldId="2147483648"/>
            <pc:sldLayoutMk cId="2295335545" sldId="2147483654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3154979492" sldId="2147483648"/>
            <pc:sldLayoutMk cId="1988754143" sldId="2147483655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3154979492" sldId="2147483648"/>
            <pc:sldLayoutMk cId="3665695281" sldId="2147483656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3154979492" sldId="2147483648"/>
            <pc:sldLayoutMk cId="2134169247" sldId="2147483657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3154979492" sldId="2147483648"/>
            <pc:sldLayoutMk cId="2065727480" sldId="2147483658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3154979492" sldId="2147483648"/>
            <pc:sldLayoutMk cId="812261758" sldId="2147483659"/>
          </pc:sldLayoutMkLst>
        </pc:sldLayoutChg>
      </pc:sldMasterChg>
      <pc:sldMasterChg chg="add addSldLayout">
        <pc:chgData name="Кирилл Мусин" userId="4cba90b57b300df9" providerId="Windows Live" clId="Web-{0A664A13-7CAE-4B83-80B9-8245C59E24FB}" dt="2025-03-29T15:18:49.774" v="2"/>
        <pc:sldMasterMkLst>
          <pc:docMk/>
          <pc:sldMasterMk cId="2454706162" sldId="2147483712"/>
        </pc:sldMasterMkLst>
        <pc:sldLayoutChg chg="add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2454706162" sldId="2147483712"/>
            <pc:sldLayoutMk cId="494269605" sldId="2147483701"/>
          </pc:sldLayoutMkLst>
        </pc:sldLayoutChg>
        <pc:sldLayoutChg chg="add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2454706162" sldId="2147483712"/>
            <pc:sldLayoutMk cId="1194848610" sldId="2147483702"/>
          </pc:sldLayoutMkLst>
        </pc:sldLayoutChg>
        <pc:sldLayoutChg chg="add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2454706162" sldId="2147483712"/>
            <pc:sldLayoutMk cId="2067287003" sldId="2147483703"/>
          </pc:sldLayoutMkLst>
        </pc:sldLayoutChg>
        <pc:sldLayoutChg chg="add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2454706162" sldId="2147483712"/>
            <pc:sldLayoutMk cId="1868345465" sldId="2147483704"/>
          </pc:sldLayoutMkLst>
        </pc:sldLayoutChg>
        <pc:sldLayoutChg chg="add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2454706162" sldId="2147483712"/>
            <pc:sldLayoutMk cId="1874735237" sldId="2147483705"/>
          </pc:sldLayoutMkLst>
        </pc:sldLayoutChg>
        <pc:sldLayoutChg chg="add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2454706162" sldId="2147483712"/>
            <pc:sldLayoutMk cId="4182103050" sldId="2147483706"/>
          </pc:sldLayoutMkLst>
        </pc:sldLayoutChg>
        <pc:sldLayoutChg chg="add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2454706162" sldId="2147483712"/>
            <pc:sldLayoutMk cId="223545661" sldId="2147483707"/>
          </pc:sldLayoutMkLst>
        </pc:sldLayoutChg>
        <pc:sldLayoutChg chg="add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2454706162" sldId="2147483712"/>
            <pc:sldLayoutMk cId="3556463443" sldId="2147483708"/>
          </pc:sldLayoutMkLst>
        </pc:sldLayoutChg>
        <pc:sldLayoutChg chg="add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2454706162" sldId="2147483712"/>
            <pc:sldLayoutMk cId="3663205517" sldId="2147483709"/>
          </pc:sldLayoutMkLst>
        </pc:sldLayoutChg>
        <pc:sldLayoutChg chg="add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2454706162" sldId="2147483712"/>
            <pc:sldLayoutMk cId="823445824" sldId="2147483710"/>
          </pc:sldLayoutMkLst>
        </pc:sldLayoutChg>
        <pc:sldLayoutChg chg="add">
          <pc:chgData name="Кирилл Мусин" userId="4cba90b57b300df9" providerId="Windows Live" clId="Web-{0A664A13-7CAE-4B83-80B9-8245C59E24FB}" dt="2025-03-29T15:18:49.774" v="2"/>
          <pc:sldLayoutMkLst>
            <pc:docMk/>
            <pc:sldMasterMk cId="2454706162" sldId="2147483712"/>
            <pc:sldLayoutMk cId="3614313472" sldId="2147483711"/>
          </pc:sldLayoutMkLst>
        </pc:sldLayoutChg>
      </pc:sldMasterChg>
      <pc:sldMasterChg chg="add del addSldLayout delSldLayout">
        <pc:chgData name="Кирилл Мусин" userId="4cba90b57b300df9" providerId="Windows Live" clId="Web-{0A664A13-7CAE-4B83-80B9-8245C59E24FB}" dt="2025-03-29T15:18:49.681" v="1"/>
        <pc:sldMasterMkLst>
          <pc:docMk/>
          <pc:sldMasterMk cId="3118638103" sldId="2147483725"/>
        </pc:sldMasterMkLst>
        <pc:sldLayoutChg chg="add del">
          <pc:chgData name="Кирилл Мусин" userId="4cba90b57b300df9" providerId="Windows Live" clId="Web-{0A664A13-7CAE-4B83-80B9-8245C59E24FB}" dt="2025-03-29T15:18:49.681" v="1"/>
          <pc:sldLayoutMkLst>
            <pc:docMk/>
            <pc:sldMasterMk cId="3118638103" sldId="2147483725"/>
            <pc:sldLayoutMk cId="1123223507" sldId="2147483714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681" v="1"/>
          <pc:sldLayoutMkLst>
            <pc:docMk/>
            <pc:sldMasterMk cId="3118638103" sldId="2147483725"/>
            <pc:sldLayoutMk cId="3320779930" sldId="2147483715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681" v="1"/>
          <pc:sldLayoutMkLst>
            <pc:docMk/>
            <pc:sldMasterMk cId="3118638103" sldId="2147483725"/>
            <pc:sldLayoutMk cId="822985779" sldId="2147483716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681" v="1"/>
          <pc:sldLayoutMkLst>
            <pc:docMk/>
            <pc:sldMasterMk cId="3118638103" sldId="2147483725"/>
            <pc:sldLayoutMk cId="2926584764" sldId="2147483717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681" v="1"/>
          <pc:sldLayoutMkLst>
            <pc:docMk/>
            <pc:sldMasterMk cId="3118638103" sldId="2147483725"/>
            <pc:sldLayoutMk cId="2074974296" sldId="2147483718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681" v="1"/>
          <pc:sldLayoutMkLst>
            <pc:docMk/>
            <pc:sldMasterMk cId="3118638103" sldId="2147483725"/>
            <pc:sldLayoutMk cId="2858713831" sldId="2147483719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681" v="1"/>
          <pc:sldLayoutMkLst>
            <pc:docMk/>
            <pc:sldMasterMk cId="3118638103" sldId="2147483725"/>
            <pc:sldLayoutMk cId="3208389437" sldId="2147483720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681" v="1"/>
          <pc:sldLayoutMkLst>
            <pc:docMk/>
            <pc:sldMasterMk cId="3118638103" sldId="2147483725"/>
            <pc:sldLayoutMk cId="3855816944" sldId="2147483721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681" v="1"/>
          <pc:sldLayoutMkLst>
            <pc:docMk/>
            <pc:sldMasterMk cId="3118638103" sldId="2147483725"/>
            <pc:sldLayoutMk cId="3204465147" sldId="2147483722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681" v="1"/>
          <pc:sldLayoutMkLst>
            <pc:docMk/>
            <pc:sldMasterMk cId="3118638103" sldId="2147483725"/>
            <pc:sldLayoutMk cId="3625539986" sldId="2147483723"/>
          </pc:sldLayoutMkLst>
        </pc:sldLayoutChg>
        <pc:sldLayoutChg chg="add del">
          <pc:chgData name="Кирилл Мусин" userId="4cba90b57b300df9" providerId="Windows Live" clId="Web-{0A664A13-7CAE-4B83-80B9-8245C59E24FB}" dt="2025-03-29T15:18:49.681" v="1"/>
          <pc:sldLayoutMkLst>
            <pc:docMk/>
            <pc:sldMasterMk cId="3118638103" sldId="2147483725"/>
            <pc:sldLayoutMk cId="632605161" sldId="2147483724"/>
          </pc:sldLayoutMkLst>
        </pc:sldLayoutChg>
      </pc:sldMasterChg>
    </pc:docChg>
  </pc:docChgLst>
  <pc:docChgLst>
    <pc:chgData name="Кирилл Мусин" userId="4cba90b57b300df9" providerId="Windows Live" clId="Web-{87B4039E-5736-4D0C-81CB-B8898AF37580}"/>
    <pc:docChg chg="addSld delSld modSld sldOrd">
      <pc:chgData name="Кирилл Мусин" userId="4cba90b57b300df9" providerId="Windows Live" clId="Web-{87B4039E-5736-4D0C-81CB-B8898AF37580}" dt="2025-03-30T13:46:14.421" v="13" actId="20577"/>
      <pc:docMkLst>
        <pc:docMk/>
      </pc:docMkLst>
      <pc:sldChg chg="modSp ord">
        <pc:chgData name="Кирилл Мусин" userId="4cba90b57b300df9" providerId="Windows Live" clId="Web-{87B4039E-5736-4D0C-81CB-B8898AF37580}" dt="2025-03-30T13:46:14.421" v="13" actId="20577"/>
        <pc:sldMkLst>
          <pc:docMk/>
          <pc:sldMk cId="295385757" sldId="267"/>
        </pc:sldMkLst>
        <pc:spChg chg="mod">
          <ac:chgData name="Кирилл Мусин" userId="4cba90b57b300df9" providerId="Windows Live" clId="Web-{87B4039E-5736-4D0C-81CB-B8898AF37580}" dt="2025-03-30T13:46:14.421" v="13" actId="20577"/>
          <ac:spMkLst>
            <pc:docMk/>
            <pc:sldMk cId="295385757" sldId="267"/>
            <ac:spMk id="2" creationId="{2A86408B-B86B-BE11-8E5A-E615DCBAF1F7}"/>
          </ac:spMkLst>
        </pc:spChg>
      </pc:sldChg>
      <pc:sldChg chg="del">
        <pc:chgData name="Кирилл Мусин" userId="4cba90b57b300df9" providerId="Windows Live" clId="Web-{87B4039E-5736-4D0C-81CB-B8898AF37580}" dt="2025-03-30T13:44:51.027" v="0"/>
        <pc:sldMkLst>
          <pc:docMk/>
          <pc:sldMk cId="2096540770" sldId="269"/>
        </pc:sldMkLst>
      </pc:sldChg>
      <pc:sldChg chg="addSp delSp modSp new mod setBg modClrScheme chgLayout">
        <pc:chgData name="Кирилл Мусин" userId="4cba90b57b300df9" providerId="Windows Live" clId="Web-{87B4039E-5736-4D0C-81CB-B8898AF37580}" dt="2025-03-30T13:45:50.154" v="7"/>
        <pc:sldMkLst>
          <pc:docMk/>
          <pc:sldMk cId="1028757024" sldId="271"/>
        </pc:sldMkLst>
        <pc:spChg chg="mod ord">
          <ac:chgData name="Кирилл Мусин" userId="4cba90b57b300df9" providerId="Windows Live" clId="Web-{87B4039E-5736-4D0C-81CB-B8898AF37580}" dt="2025-03-30T13:45:50.154" v="7"/>
          <ac:spMkLst>
            <pc:docMk/>
            <pc:sldMk cId="1028757024" sldId="271"/>
            <ac:spMk id="2" creationId="{5B726081-518D-1BAE-7B0F-6F6039B38231}"/>
          </ac:spMkLst>
        </pc:spChg>
        <pc:spChg chg="del">
          <ac:chgData name="Кирилл Мусин" userId="4cba90b57b300df9" providerId="Windows Live" clId="Web-{87B4039E-5736-4D0C-81CB-B8898AF37580}" dt="2025-03-30T13:45:01.856" v="3"/>
          <ac:spMkLst>
            <pc:docMk/>
            <pc:sldMk cId="1028757024" sldId="271"/>
            <ac:spMk id="3" creationId="{BCE5D646-B8BA-5736-14FF-89DF752BF3F1}"/>
          </ac:spMkLst>
        </pc:spChg>
        <pc:spChg chg="del">
          <ac:chgData name="Кирилл Мусин" userId="4cba90b57b300df9" providerId="Windows Live" clId="Web-{87B4039E-5736-4D0C-81CB-B8898AF37580}" dt="2025-03-30T13:45:01.856" v="3"/>
          <ac:spMkLst>
            <pc:docMk/>
            <pc:sldMk cId="1028757024" sldId="271"/>
            <ac:spMk id="4" creationId="{FF139E33-711F-71D4-65B6-A7538398F161}"/>
          </ac:spMkLst>
        </pc:spChg>
        <pc:spChg chg="add">
          <ac:chgData name="Кирилл Мусин" userId="4cba90b57b300df9" providerId="Windows Live" clId="Web-{87B4039E-5736-4D0C-81CB-B8898AF37580}" dt="2025-03-30T13:45:50.154" v="7"/>
          <ac:spMkLst>
            <pc:docMk/>
            <pc:sldMk cId="1028757024" sldId="271"/>
            <ac:spMk id="9" creationId="{8F9CBE3F-79A8-4F8F-88D9-DAD03D0D281F}"/>
          </ac:spMkLst>
        </pc:spChg>
        <pc:spChg chg="add">
          <ac:chgData name="Кирилл Мусин" userId="4cba90b57b300df9" providerId="Windows Live" clId="Web-{87B4039E-5736-4D0C-81CB-B8898AF37580}" dt="2025-03-30T13:45:50.154" v="7"/>
          <ac:spMkLst>
            <pc:docMk/>
            <pc:sldMk cId="1028757024" sldId="271"/>
            <ac:spMk id="11" creationId="{508BEF50-7B1E-49A4-BC19-5F4F1D755E64}"/>
          </ac:spMkLst>
        </pc:spChg>
        <pc:spChg chg="add">
          <ac:chgData name="Кирилл Мусин" userId="4cba90b57b300df9" providerId="Windows Live" clId="Web-{87B4039E-5736-4D0C-81CB-B8898AF37580}" dt="2025-03-30T13:45:50.154" v="7"/>
          <ac:spMkLst>
            <pc:docMk/>
            <pc:sldMk cId="1028757024" sldId="271"/>
            <ac:spMk id="13" creationId="{C5CB530E-515E-412C-9DF1-5F8FFBD6F383}"/>
          </ac:spMkLst>
        </pc:spChg>
        <pc:spChg chg="add">
          <ac:chgData name="Кирилл Мусин" userId="4cba90b57b300df9" providerId="Windows Live" clId="Web-{87B4039E-5736-4D0C-81CB-B8898AF37580}" dt="2025-03-30T13:45:50.154" v="7"/>
          <ac:spMkLst>
            <pc:docMk/>
            <pc:sldMk cId="1028757024" sldId="271"/>
            <ac:spMk id="15" creationId="{AEA7509D-F04F-40CB-A0B3-EEF16499CC9F}"/>
          </ac:spMkLst>
        </pc:spChg>
        <pc:spChg chg="add">
          <ac:chgData name="Кирилл Мусин" userId="4cba90b57b300df9" providerId="Windows Live" clId="Web-{87B4039E-5736-4D0C-81CB-B8898AF37580}" dt="2025-03-30T13:45:50.154" v="7"/>
          <ac:spMkLst>
            <pc:docMk/>
            <pc:sldMk cId="1028757024" sldId="271"/>
            <ac:spMk id="17" creationId="{C39ADB8F-D187-49D7-BDCF-C1B6DC727068}"/>
          </ac:spMkLst>
        </pc:spChg>
        <pc:spChg chg="add">
          <ac:chgData name="Кирилл Мусин" userId="4cba90b57b300df9" providerId="Windows Live" clId="Web-{87B4039E-5736-4D0C-81CB-B8898AF37580}" dt="2025-03-30T13:45:50.154" v="7"/>
          <ac:spMkLst>
            <pc:docMk/>
            <pc:sldMk cId="1028757024" sldId="271"/>
            <ac:spMk id="19" creationId="{712D4376-A578-4FF1-94FC-245E7A6A489F}"/>
          </ac:spMkLst>
        </pc:spChg>
        <pc:spChg chg="add">
          <ac:chgData name="Кирилл Мусин" userId="4cba90b57b300df9" providerId="Windows Live" clId="Web-{87B4039E-5736-4D0C-81CB-B8898AF37580}" dt="2025-03-30T13:45:50.154" v="7"/>
          <ac:spMkLst>
            <pc:docMk/>
            <pc:sldMk cId="1028757024" sldId="271"/>
            <ac:spMk id="21" creationId="{3FBAD350-5664-4811-A208-657FB882D350}"/>
          </ac:spMkLst>
        </pc:spChg>
        <pc:cxnChg chg="add">
          <ac:chgData name="Кирилл Мусин" userId="4cba90b57b300df9" providerId="Windows Live" clId="Web-{87B4039E-5736-4D0C-81CB-B8898AF37580}" dt="2025-03-30T13:45:50.154" v="7"/>
          <ac:cxnSpMkLst>
            <pc:docMk/>
            <pc:sldMk cId="1028757024" sldId="271"/>
            <ac:cxnSpMk id="7" creationId="{D1B787A8-0D67-4B7E-9B48-86BD906AB6B5}"/>
          </ac:cxnSpMkLst>
        </pc:cxnChg>
        <pc:cxnChg chg="add">
          <ac:chgData name="Кирилл Мусин" userId="4cba90b57b300df9" providerId="Windows Live" clId="Web-{87B4039E-5736-4D0C-81CB-B8898AF37580}" dt="2025-03-30T13:45:50.154" v="7"/>
          <ac:cxnSpMkLst>
            <pc:docMk/>
            <pc:sldMk cId="1028757024" sldId="271"/>
            <ac:cxnSpMk id="23" creationId="{56020367-4FD5-4596-8E10-C5F095CD8DBF}"/>
          </ac:cxnSpMkLst>
        </pc:cxn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595CB8-7B81-4DE8-80DB-4BADCECA22B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68A0557-C47C-41D9-9D13-357BE8138A21}">
      <dgm:prSet/>
      <dgm:spPr/>
      <dgm:t>
        <a:bodyPr/>
        <a:lstStyle/>
        <a:p>
          <a:r>
            <a:rPr lang="en-US" dirty="0" err="1">
              <a:latin typeface="Aptos"/>
            </a:rPr>
            <a:t>Провести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оцифровку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физического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объекта</a:t>
          </a:r>
          <a:r>
            <a:rPr lang="en-US" dirty="0">
              <a:latin typeface="Aptos"/>
            </a:rPr>
            <a:t> с </a:t>
          </a:r>
          <a:r>
            <a:rPr lang="en-US" dirty="0" err="1">
              <a:latin typeface="Aptos"/>
            </a:rPr>
            <a:t>использованием</a:t>
          </a:r>
          <a:r>
            <a:rPr lang="en-US" dirty="0">
              <a:latin typeface="Aptos"/>
            </a:rPr>
            <a:t> 3D-сканирования;</a:t>
          </a:r>
        </a:p>
      </dgm:t>
    </dgm:pt>
    <dgm:pt modelId="{4AEFFB4C-145D-4F66-B5BB-D0A2F46F4A60}" type="parTrans" cxnId="{5A7AEFBA-A11F-4773-9BEE-747E9484A79A}">
      <dgm:prSet/>
      <dgm:spPr/>
      <dgm:t>
        <a:bodyPr/>
        <a:lstStyle/>
        <a:p>
          <a:endParaRPr lang="en-US"/>
        </a:p>
      </dgm:t>
    </dgm:pt>
    <dgm:pt modelId="{2508BF40-7FA2-4B15-8076-677A630C7FCB}" type="sibTrans" cxnId="{5A7AEFBA-A11F-4773-9BEE-747E9484A79A}">
      <dgm:prSet/>
      <dgm:spPr/>
      <dgm:t>
        <a:bodyPr/>
        <a:lstStyle/>
        <a:p>
          <a:endParaRPr lang="en-US"/>
        </a:p>
      </dgm:t>
    </dgm:pt>
    <dgm:pt modelId="{5022E95A-E52C-4571-8849-D7A4E1B519F6}">
      <dgm:prSet/>
      <dgm:spPr/>
      <dgm:t>
        <a:bodyPr/>
        <a:lstStyle/>
        <a:p>
          <a:r>
            <a:rPr lang="en-US" dirty="0" err="1">
              <a:latin typeface="Aptos"/>
            </a:rPr>
            <a:t>Обработать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полученные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данные</a:t>
          </a:r>
          <a:r>
            <a:rPr lang="en-US" dirty="0">
              <a:latin typeface="Aptos"/>
            </a:rPr>
            <a:t> и </a:t>
          </a:r>
          <a:r>
            <a:rPr lang="en-US" dirty="0" err="1">
              <a:latin typeface="Aptos"/>
            </a:rPr>
            <a:t>устранить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возможные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ошибки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модели</a:t>
          </a:r>
          <a:r>
            <a:rPr lang="en-US" dirty="0">
              <a:latin typeface="Aptos"/>
            </a:rPr>
            <a:t>;</a:t>
          </a:r>
        </a:p>
      </dgm:t>
    </dgm:pt>
    <dgm:pt modelId="{44ADE168-9F43-437C-B307-757A55CA83C3}" type="parTrans" cxnId="{BBBB431C-1ABE-43B0-AECC-4D17A902F32F}">
      <dgm:prSet/>
      <dgm:spPr/>
      <dgm:t>
        <a:bodyPr/>
        <a:lstStyle/>
        <a:p>
          <a:endParaRPr lang="en-US"/>
        </a:p>
      </dgm:t>
    </dgm:pt>
    <dgm:pt modelId="{B44186FC-5089-4E64-9F32-961EBA0A8FAB}" type="sibTrans" cxnId="{BBBB431C-1ABE-43B0-AECC-4D17A902F32F}">
      <dgm:prSet/>
      <dgm:spPr/>
      <dgm:t>
        <a:bodyPr/>
        <a:lstStyle/>
        <a:p>
          <a:endParaRPr lang="en-US"/>
        </a:p>
      </dgm:t>
    </dgm:pt>
    <dgm:pt modelId="{205BCB27-3D68-4992-9A2F-C5972EF3E2C6}">
      <dgm:prSet/>
      <dgm:spPr/>
      <dgm:t>
        <a:bodyPr/>
        <a:lstStyle/>
        <a:p>
          <a:r>
            <a:rPr lang="en-US" dirty="0" err="1">
              <a:latin typeface="Aptos"/>
            </a:rPr>
            <a:t>Подготовить</a:t>
          </a:r>
          <a:r>
            <a:rPr lang="en-US" dirty="0">
              <a:latin typeface="Aptos"/>
            </a:rPr>
            <a:t> 3D-модель к </a:t>
          </a:r>
          <a:r>
            <a:rPr lang="en-US" dirty="0" err="1">
              <a:latin typeface="Aptos"/>
            </a:rPr>
            <a:t>изготовлению</a:t>
          </a:r>
          <a:r>
            <a:rPr lang="en-US" dirty="0">
              <a:latin typeface="Aptos"/>
            </a:rPr>
            <a:t>, </a:t>
          </a:r>
          <a:r>
            <a:rPr lang="en-US" dirty="0" err="1">
              <a:latin typeface="Aptos"/>
            </a:rPr>
            <a:t>учитывая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требования</a:t>
          </a:r>
          <a:r>
            <a:rPr lang="en-US" dirty="0">
              <a:latin typeface="Aptos"/>
            </a:rPr>
            <a:t> к </a:t>
          </a:r>
          <a:r>
            <a:rPr lang="en-US" dirty="0" err="1">
              <a:latin typeface="Aptos"/>
            </a:rPr>
            <a:t>точности</a:t>
          </a:r>
          <a:r>
            <a:rPr lang="en-US" dirty="0">
              <a:latin typeface="Aptos"/>
            </a:rPr>
            <a:t> и </a:t>
          </a:r>
          <a:r>
            <a:rPr lang="en-US" dirty="0" err="1">
              <a:latin typeface="Aptos"/>
            </a:rPr>
            <a:t>материалу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будущего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прототипа</a:t>
          </a:r>
          <a:r>
            <a:rPr lang="en-US" dirty="0">
              <a:latin typeface="Aptos"/>
            </a:rPr>
            <a:t>;</a:t>
          </a:r>
        </a:p>
      </dgm:t>
    </dgm:pt>
    <dgm:pt modelId="{5A00A836-3D9E-4426-AA67-3E73178BE03D}" type="parTrans" cxnId="{227BB6D8-7605-4719-9CA4-3045EC10830C}">
      <dgm:prSet/>
      <dgm:spPr/>
      <dgm:t>
        <a:bodyPr/>
        <a:lstStyle/>
        <a:p>
          <a:endParaRPr lang="en-US"/>
        </a:p>
      </dgm:t>
    </dgm:pt>
    <dgm:pt modelId="{175E5195-15A0-472A-869B-80DE65D12F3C}" type="sibTrans" cxnId="{227BB6D8-7605-4719-9CA4-3045EC10830C}">
      <dgm:prSet/>
      <dgm:spPr/>
      <dgm:t>
        <a:bodyPr/>
        <a:lstStyle/>
        <a:p>
          <a:endParaRPr lang="en-US"/>
        </a:p>
      </dgm:t>
    </dgm:pt>
    <dgm:pt modelId="{D678E736-DADB-43B6-8EEB-17E37D3A93C2}">
      <dgm:prSet/>
      <dgm:spPr/>
      <dgm:t>
        <a:bodyPr/>
        <a:lstStyle/>
        <a:p>
          <a:r>
            <a:rPr lang="en-US" dirty="0" err="1">
              <a:latin typeface="Aptos"/>
            </a:rPr>
            <a:t>Провести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тестовое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прототипирование</a:t>
          </a:r>
          <a:r>
            <a:rPr lang="en-US" dirty="0">
              <a:latin typeface="Aptos"/>
            </a:rPr>
            <a:t> и </a:t>
          </a:r>
          <a:r>
            <a:rPr lang="en-US" dirty="0" err="1">
              <a:latin typeface="Aptos"/>
            </a:rPr>
            <a:t>анализ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качества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полученной</a:t>
          </a:r>
          <a:r>
            <a:rPr lang="en-US" dirty="0">
              <a:latin typeface="Aptos"/>
            </a:rPr>
            <a:t> </a:t>
          </a:r>
          <a:r>
            <a:rPr lang="en-US" dirty="0" err="1">
              <a:latin typeface="Aptos"/>
            </a:rPr>
            <a:t>детали</a:t>
          </a:r>
          <a:r>
            <a:rPr lang="en-US" dirty="0">
              <a:latin typeface="Aptos"/>
            </a:rPr>
            <a:t>.</a:t>
          </a:r>
        </a:p>
      </dgm:t>
    </dgm:pt>
    <dgm:pt modelId="{3015F737-6559-4B60-9EFF-F584BCFA0DDF}" type="parTrans" cxnId="{639657C0-338F-4C8F-9AAA-DB0500ADE0D3}">
      <dgm:prSet/>
      <dgm:spPr/>
      <dgm:t>
        <a:bodyPr/>
        <a:lstStyle/>
        <a:p>
          <a:endParaRPr lang="en-US"/>
        </a:p>
      </dgm:t>
    </dgm:pt>
    <dgm:pt modelId="{8EB1928D-F908-4D34-845E-1602B2EA3E4D}" type="sibTrans" cxnId="{639657C0-338F-4C8F-9AAA-DB0500ADE0D3}">
      <dgm:prSet/>
      <dgm:spPr/>
      <dgm:t>
        <a:bodyPr/>
        <a:lstStyle/>
        <a:p>
          <a:endParaRPr lang="en-US"/>
        </a:p>
      </dgm:t>
    </dgm:pt>
    <dgm:pt modelId="{5C542111-F960-4688-8BC0-E4E45F309E3A}" type="pres">
      <dgm:prSet presAssocID="{56595CB8-7B81-4DE8-80DB-4BADCECA22B0}" presName="linear" presStyleCnt="0">
        <dgm:presLayoutVars>
          <dgm:animLvl val="lvl"/>
          <dgm:resizeHandles val="exact"/>
        </dgm:presLayoutVars>
      </dgm:prSet>
      <dgm:spPr/>
    </dgm:pt>
    <dgm:pt modelId="{1231DF5C-1DD2-4AC5-9EFB-A5D186D94B32}" type="pres">
      <dgm:prSet presAssocID="{668A0557-C47C-41D9-9D13-357BE8138A2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423D3BC-49DA-4289-85FB-CA3E70818867}" type="pres">
      <dgm:prSet presAssocID="{2508BF40-7FA2-4B15-8076-677A630C7FCB}" presName="spacer" presStyleCnt="0"/>
      <dgm:spPr/>
    </dgm:pt>
    <dgm:pt modelId="{DAF31B06-C4B8-4460-9666-2264C63C0271}" type="pres">
      <dgm:prSet presAssocID="{5022E95A-E52C-4571-8849-D7A4E1B519F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FF0BB67-079A-4763-ABD9-F7E6A8236AE4}" type="pres">
      <dgm:prSet presAssocID="{B44186FC-5089-4E64-9F32-961EBA0A8FAB}" presName="spacer" presStyleCnt="0"/>
      <dgm:spPr/>
    </dgm:pt>
    <dgm:pt modelId="{840A68E2-E2DA-4260-8AB6-5390D7168F51}" type="pres">
      <dgm:prSet presAssocID="{205BCB27-3D68-4992-9A2F-C5972EF3E2C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BD6FA75-F2D9-4BA2-B20E-C2B3CBF03966}" type="pres">
      <dgm:prSet presAssocID="{175E5195-15A0-472A-869B-80DE65D12F3C}" presName="spacer" presStyleCnt="0"/>
      <dgm:spPr/>
    </dgm:pt>
    <dgm:pt modelId="{E08A39D9-69E0-4FE1-B3B9-A8F806660ED7}" type="pres">
      <dgm:prSet presAssocID="{D678E736-DADB-43B6-8EEB-17E37D3A93C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BBBB431C-1ABE-43B0-AECC-4D17A902F32F}" srcId="{56595CB8-7B81-4DE8-80DB-4BADCECA22B0}" destId="{5022E95A-E52C-4571-8849-D7A4E1B519F6}" srcOrd="1" destOrd="0" parTransId="{44ADE168-9F43-437C-B307-757A55CA83C3}" sibTransId="{B44186FC-5089-4E64-9F32-961EBA0A8FAB}"/>
    <dgm:cxn modelId="{4AEB7D2B-396F-46EF-A177-85A5316C5991}" type="presOf" srcId="{205BCB27-3D68-4992-9A2F-C5972EF3E2C6}" destId="{840A68E2-E2DA-4260-8AB6-5390D7168F51}" srcOrd="0" destOrd="0" presId="urn:microsoft.com/office/officeart/2005/8/layout/vList2"/>
    <dgm:cxn modelId="{13E2CD58-1F49-422B-BAE0-21C27F4FC85E}" type="presOf" srcId="{668A0557-C47C-41D9-9D13-357BE8138A21}" destId="{1231DF5C-1DD2-4AC5-9EFB-A5D186D94B32}" srcOrd="0" destOrd="0" presId="urn:microsoft.com/office/officeart/2005/8/layout/vList2"/>
    <dgm:cxn modelId="{E34519B8-91D9-413B-B542-E3F6E70E0122}" type="presOf" srcId="{D678E736-DADB-43B6-8EEB-17E37D3A93C2}" destId="{E08A39D9-69E0-4FE1-B3B9-A8F806660ED7}" srcOrd="0" destOrd="0" presId="urn:microsoft.com/office/officeart/2005/8/layout/vList2"/>
    <dgm:cxn modelId="{5A7AEFBA-A11F-4773-9BEE-747E9484A79A}" srcId="{56595CB8-7B81-4DE8-80DB-4BADCECA22B0}" destId="{668A0557-C47C-41D9-9D13-357BE8138A21}" srcOrd="0" destOrd="0" parTransId="{4AEFFB4C-145D-4F66-B5BB-D0A2F46F4A60}" sibTransId="{2508BF40-7FA2-4B15-8076-677A630C7FCB}"/>
    <dgm:cxn modelId="{22BE47BF-6962-47EE-9EC4-E0B474BBE610}" type="presOf" srcId="{5022E95A-E52C-4571-8849-D7A4E1B519F6}" destId="{DAF31B06-C4B8-4460-9666-2264C63C0271}" srcOrd="0" destOrd="0" presId="urn:microsoft.com/office/officeart/2005/8/layout/vList2"/>
    <dgm:cxn modelId="{639657C0-338F-4C8F-9AAA-DB0500ADE0D3}" srcId="{56595CB8-7B81-4DE8-80DB-4BADCECA22B0}" destId="{D678E736-DADB-43B6-8EEB-17E37D3A93C2}" srcOrd="3" destOrd="0" parTransId="{3015F737-6559-4B60-9EFF-F584BCFA0DDF}" sibTransId="{8EB1928D-F908-4D34-845E-1602B2EA3E4D}"/>
    <dgm:cxn modelId="{227BB6D8-7605-4719-9CA4-3045EC10830C}" srcId="{56595CB8-7B81-4DE8-80DB-4BADCECA22B0}" destId="{205BCB27-3D68-4992-9A2F-C5972EF3E2C6}" srcOrd="2" destOrd="0" parTransId="{5A00A836-3D9E-4426-AA67-3E73178BE03D}" sibTransId="{175E5195-15A0-472A-869B-80DE65D12F3C}"/>
    <dgm:cxn modelId="{8683A8DD-BC91-4A6B-8C58-78EA27013E08}" type="presOf" srcId="{56595CB8-7B81-4DE8-80DB-4BADCECA22B0}" destId="{5C542111-F960-4688-8BC0-E4E45F309E3A}" srcOrd="0" destOrd="0" presId="urn:microsoft.com/office/officeart/2005/8/layout/vList2"/>
    <dgm:cxn modelId="{4D00152D-52EE-44ED-AC15-D4D87DC51499}" type="presParOf" srcId="{5C542111-F960-4688-8BC0-E4E45F309E3A}" destId="{1231DF5C-1DD2-4AC5-9EFB-A5D186D94B32}" srcOrd="0" destOrd="0" presId="urn:microsoft.com/office/officeart/2005/8/layout/vList2"/>
    <dgm:cxn modelId="{9139837B-9CE4-484E-BA6E-6A44036306DA}" type="presParOf" srcId="{5C542111-F960-4688-8BC0-E4E45F309E3A}" destId="{7423D3BC-49DA-4289-85FB-CA3E70818867}" srcOrd="1" destOrd="0" presId="urn:microsoft.com/office/officeart/2005/8/layout/vList2"/>
    <dgm:cxn modelId="{9A918649-977E-4956-8FD1-E1BD6C494B22}" type="presParOf" srcId="{5C542111-F960-4688-8BC0-E4E45F309E3A}" destId="{DAF31B06-C4B8-4460-9666-2264C63C0271}" srcOrd="2" destOrd="0" presId="urn:microsoft.com/office/officeart/2005/8/layout/vList2"/>
    <dgm:cxn modelId="{B86E4667-CA5B-4353-80F4-907A1130B2F5}" type="presParOf" srcId="{5C542111-F960-4688-8BC0-E4E45F309E3A}" destId="{BFF0BB67-079A-4763-ABD9-F7E6A8236AE4}" srcOrd="3" destOrd="0" presId="urn:microsoft.com/office/officeart/2005/8/layout/vList2"/>
    <dgm:cxn modelId="{C9BB4378-1038-4BF6-8558-C83C5249E1FB}" type="presParOf" srcId="{5C542111-F960-4688-8BC0-E4E45F309E3A}" destId="{840A68E2-E2DA-4260-8AB6-5390D7168F51}" srcOrd="4" destOrd="0" presId="urn:microsoft.com/office/officeart/2005/8/layout/vList2"/>
    <dgm:cxn modelId="{5F3E2013-6D44-4CD8-85D1-C8532CE17B57}" type="presParOf" srcId="{5C542111-F960-4688-8BC0-E4E45F309E3A}" destId="{BBD6FA75-F2D9-4BA2-B20E-C2B3CBF03966}" srcOrd="5" destOrd="0" presId="urn:microsoft.com/office/officeart/2005/8/layout/vList2"/>
    <dgm:cxn modelId="{F12FD21E-595F-4F6E-A0D1-ED4B046A7DBF}" type="presParOf" srcId="{5C542111-F960-4688-8BC0-E4E45F309E3A}" destId="{E08A39D9-69E0-4FE1-B3B9-A8F806660ED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31DF5C-1DD2-4AC5-9EFB-A5D186D94B32}">
      <dsp:nvSpPr>
        <dsp:cNvPr id="0" name=""/>
        <dsp:cNvSpPr/>
      </dsp:nvSpPr>
      <dsp:spPr>
        <a:xfrm>
          <a:off x="0" y="5843"/>
          <a:ext cx="6245265" cy="13425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latin typeface="Aptos"/>
            </a:rPr>
            <a:t>Провести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оцифровку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физического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объекта</a:t>
          </a:r>
          <a:r>
            <a:rPr lang="en-US" sz="2400" kern="1200" dirty="0">
              <a:latin typeface="Aptos"/>
            </a:rPr>
            <a:t> с </a:t>
          </a:r>
          <a:r>
            <a:rPr lang="en-US" sz="2400" kern="1200" dirty="0" err="1">
              <a:latin typeface="Aptos"/>
            </a:rPr>
            <a:t>использованием</a:t>
          </a:r>
          <a:r>
            <a:rPr lang="en-US" sz="2400" kern="1200" dirty="0">
              <a:latin typeface="Aptos"/>
            </a:rPr>
            <a:t> 3D-сканирования;</a:t>
          </a:r>
        </a:p>
      </dsp:txBody>
      <dsp:txXfrm>
        <a:off x="65539" y="71382"/>
        <a:ext cx="6114187" cy="1211496"/>
      </dsp:txXfrm>
    </dsp:sp>
    <dsp:sp modelId="{DAF31B06-C4B8-4460-9666-2264C63C0271}">
      <dsp:nvSpPr>
        <dsp:cNvPr id="0" name=""/>
        <dsp:cNvSpPr/>
      </dsp:nvSpPr>
      <dsp:spPr>
        <a:xfrm>
          <a:off x="0" y="1417538"/>
          <a:ext cx="6245265" cy="1342574"/>
        </a:xfrm>
        <a:prstGeom prst="roundRect">
          <a:avLst/>
        </a:prstGeom>
        <a:solidFill>
          <a:schemeClr val="accent2">
            <a:hueOff val="2054433"/>
            <a:satOff val="0"/>
            <a:lumOff val="62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latin typeface="Aptos"/>
            </a:rPr>
            <a:t>Обработать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полученные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данные</a:t>
          </a:r>
          <a:r>
            <a:rPr lang="en-US" sz="2400" kern="1200" dirty="0">
              <a:latin typeface="Aptos"/>
            </a:rPr>
            <a:t> и </a:t>
          </a:r>
          <a:r>
            <a:rPr lang="en-US" sz="2400" kern="1200" dirty="0" err="1">
              <a:latin typeface="Aptos"/>
            </a:rPr>
            <a:t>устранить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возможные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ошибки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модели</a:t>
          </a:r>
          <a:r>
            <a:rPr lang="en-US" sz="2400" kern="1200" dirty="0">
              <a:latin typeface="Aptos"/>
            </a:rPr>
            <a:t>;</a:t>
          </a:r>
        </a:p>
      </dsp:txBody>
      <dsp:txXfrm>
        <a:off x="65539" y="1483077"/>
        <a:ext cx="6114187" cy="1211496"/>
      </dsp:txXfrm>
    </dsp:sp>
    <dsp:sp modelId="{840A68E2-E2DA-4260-8AB6-5390D7168F51}">
      <dsp:nvSpPr>
        <dsp:cNvPr id="0" name=""/>
        <dsp:cNvSpPr/>
      </dsp:nvSpPr>
      <dsp:spPr>
        <a:xfrm>
          <a:off x="0" y="2829233"/>
          <a:ext cx="6245265" cy="1342574"/>
        </a:xfrm>
        <a:prstGeom prst="roundRect">
          <a:avLst/>
        </a:prstGeom>
        <a:solidFill>
          <a:schemeClr val="accent2">
            <a:hueOff val="4108866"/>
            <a:satOff val="0"/>
            <a:lumOff val="124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latin typeface="Aptos"/>
            </a:rPr>
            <a:t>Подготовить</a:t>
          </a:r>
          <a:r>
            <a:rPr lang="en-US" sz="2400" kern="1200" dirty="0">
              <a:latin typeface="Aptos"/>
            </a:rPr>
            <a:t> 3D-модель к </a:t>
          </a:r>
          <a:r>
            <a:rPr lang="en-US" sz="2400" kern="1200" dirty="0" err="1">
              <a:latin typeface="Aptos"/>
            </a:rPr>
            <a:t>изготовлению</a:t>
          </a:r>
          <a:r>
            <a:rPr lang="en-US" sz="2400" kern="1200" dirty="0">
              <a:latin typeface="Aptos"/>
            </a:rPr>
            <a:t>, </a:t>
          </a:r>
          <a:r>
            <a:rPr lang="en-US" sz="2400" kern="1200" dirty="0" err="1">
              <a:latin typeface="Aptos"/>
            </a:rPr>
            <a:t>учитывая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требования</a:t>
          </a:r>
          <a:r>
            <a:rPr lang="en-US" sz="2400" kern="1200" dirty="0">
              <a:latin typeface="Aptos"/>
            </a:rPr>
            <a:t> к </a:t>
          </a:r>
          <a:r>
            <a:rPr lang="en-US" sz="2400" kern="1200" dirty="0" err="1">
              <a:latin typeface="Aptos"/>
            </a:rPr>
            <a:t>точности</a:t>
          </a:r>
          <a:r>
            <a:rPr lang="en-US" sz="2400" kern="1200" dirty="0">
              <a:latin typeface="Aptos"/>
            </a:rPr>
            <a:t> и </a:t>
          </a:r>
          <a:r>
            <a:rPr lang="en-US" sz="2400" kern="1200" dirty="0" err="1">
              <a:latin typeface="Aptos"/>
            </a:rPr>
            <a:t>материалу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будущего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прототипа</a:t>
          </a:r>
          <a:r>
            <a:rPr lang="en-US" sz="2400" kern="1200" dirty="0">
              <a:latin typeface="Aptos"/>
            </a:rPr>
            <a:t>;</a:t>
          </a:r>
        </a:p>
      </dsp:txBody>
      <dsp:txXfrm>
        <a:off x="65539" y="2894772"/>
        <a:ext cx="6114187" cy="1211496"/>
      </dsp:txXfrm>
    </dsp:sp>
    <dsp:sp modelId="{E08A39D9-69E0-4FE1-B3B9-A8F806660ED7}">
      <dsp:nvSpPr>
        <dsp:cNvPr id="0" name=""/>
        <dsp:cNvSpPr/>
      </dsp:nvSpPr>
      <dsp:spPr>
        <a:xfrm>
          <a:off x="0" y="4240928"/>
          <a:ext cx="6245265" cy="1342574"/>
        </a:xfrm>
        <a:prstGeom prst="roundRect">
          <a:avLst/>
        </a:prstGeom>
        <a:solidFill>
          <a:schemeClr val="accent2">
            <a:hueOff val="6163298"/>
            <a:satOff val="0"/>
            <a:lumOff val="1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latin typeface="Aptos"/>
            </a:rPr>
            <a:t>Провести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тестовое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прототипирование</a:t>
          </a:r>
          <a:r>
            <a:rPr lang="en-US" sz="2400" kern="1200" dirty="0">
              <a:latin typeface="Aptos"/>
            </a:rPr>
            <a:t> и </a:t>
          </a:r>
          <a:r>
            <a:rPr lang="en-US" sz="2400" kern="1200" dirty="0" err="1">
              <a:latin typeface="Aptos"/>
            </a:rPr>
            <a:t>анализ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качества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полученной</a:t>
          </a:r>
          <a:r>
            <a:rPr lang="en-US" sz="2400" kern="1200" dirty="0">
              <a:latin typeface="Aptos"/>
            </a:rPr>
            <a:t> </a:t>
          </a:r>
          <a:r>
            <a:rPr lang="en-US" sz="2400" kern="1200" dirty="0" err="1">
              <a:latin typeface="Aptos"/>
            </a:rPr>
            <a:t>детали</a:t>
          </a:r>
          <a:r>
            <a:rPr lang="en-US" sz="2400" kern="1200" dirty="0">
              <a:latin typeface="Aptos"/>
            </a:rPr>
            <a:t>.</a:t>
          </a:r>
        </a:p>
      </dsp:txBody>
      <dsp:txXfrm>
        <a:off x="65539" y="4306467"/>
        <a:ext cx="6114187" cy="12114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8345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287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4313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735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10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545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6463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205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445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269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848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706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01" r:id="rId8"/>
    <p:sldLayoutId id="2147483702" r:id="rId9"/>
    <p:sldLayoutId id="2147483703" r:id="rId10"/>
    <p:sldLayoutId id="21474837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Изображение выглядит как Кобальтовая синь, Цвет электрик, оружие, сини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B5479357-9E2F-BA23-6926-DEFCD9394BF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92" r="392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D9FB15-3088-B733-070F-9595A0B64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966746"/>
            <a:ext cx="9144000" cy="20207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en-US" sz="2400" cap="all" dirty="0">
                <a:solidFill>
                  <a:schemeClr val="bg1"/>
                </a:solidFill>
                <a:latin typeface="Franklin Gothic"/>
              </a:rPr>
              <a:t>КУРСОВОЙ ПРОЕКТ</a:t>
            </a:r>
            <a:endParaRPr lang="ru-RU" sz="2400" cap="all" dirty="0">
              <a:solidFill>
                <a:schemeClr val="bg1"/>
              </a:solidFill>
              <a:latin typeface="Franklin Gothic"/>
            </a:endParaRPr>
          </a:p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en-US" sz="2400" cap="all" dirty="0" err="1">
                <a:solidFill>
                  <a:schemeClr val="bg1"/>
                </a:solidFill>
                <a:latin typeface="Franklin Gothic"/>
              </a:rPr>
              <a:t>цифровка</a:t>
            </a:r>
            <a:r>
              <a:rPr lang="en-US" sz="2400" cap="all" dirty="0">
                <a:solidFill>
                  <a:schemeClr val="bg1"/>
                </a:solidFill>
                <a:latin typeface="Franklin Gothic"/>
              </a:rPr>
              <a:t>, </a:t>
            </a:r>
            <a:r>
              <a:rPr lang="en-US" sz="2400" cap="all" dirty="0" err="1">
                <a:solidFill>
                  <a:schemeClr val="bg1"/>
                </a:solidFill>
                <a:latin typeface="Franklin Gothic"/>
              </a:rPr>
              <a:t>доводка</a:t>
            </a:r>
            <a:r>
              <a:rPr lang="en-US" sz="2400" cap="all" dirty="0">
                <a:solidFill>
                  <a:schemeClr val="bg1"/>
                </a:solidFill>
                <a:latin typeface="Franklin Gothic"/>
              </a:rPr>
              <a:t> и </a:t>
            </a:r>
            <a:r>
              <a:rPr lang="en-US" sz="2400" cap="all" dirty="0" err="1">
                <a:solidFill>
                  <a:schemeClr val="bg1"/>
                </a:solidFill>
                <a:latin typeface="Franklin Gothic"/>
              </a:rPr>
              <a:t>создание</a:t>
            </a:r>
            <a:r>
              <a:rPr lang="en-US" sz="2400" cap="all" dirty="0">
                <a:solidFill>
                  <a:schemeClr val="bg1"/>
                </a:solidFill>
                <a:latin typeface="Franklin Gothic"/>
              </a:rPr>
              <a:t> </a:t>
            </a:r>
            <a:r>
              <a:rPr lang="en-US" sz="2400" cap="all" dirty="0" err="1">
                <a:solidFill>
                  <a:schemeClr val="bg1"/>
                </a:solidFill>
                <a:latin typeface="Franklin Gothic"/>
              </a:rPr>
              <a:t>прототипа</a:t>
            </a:r>
            <a:r>
              <a:rPr lang="en-US" sz="2400" cap="all" dirty="0">
                <a:solidFill>
                  <a:schemeClr val="bg1"/>
                </a:solidFill>
                <a:latin typeface="Franklin Gothic"/>
              </a:rPr>
              <a:t> </a:t>
            </a:r>
            <a:r>
              <a:rPr lang="en-US" sz="2400" cap="all" dirty="0" err="1">
                <a:solidFill>
                  <a:schemeClr val="bg1"/>
                </a:solidFill>
                <a:latin typeface="Franklin Gothic"/>
              </a:rPr>
              <a:t>детали</a:t>
            </a:r>
            <a:r>
              <a:rPr lang="en-US" sz="2400" cap="all" dirty="0">
                <a:solidFill>
                  <a:schemeClr val="bg1"/>
                </a:solidFill>
                <a:latin typeface="Franklin Gothic"/>
              </a:rPr>
              <a:t> </a:t>
            </a:r>
            <a:r>
              <a:rPr lang="en-US" sz="2400" cap="all" dirty="0" err="1">
                <a:solidFill>
                  <a:schemeClr val="bg1"/>
                </a:solidFill>
                <a:latin typeface="Franklin Gothic"/>
              </a:rPr>
              <a:t>посредством</a:t>
            </a:r>
            <a:r>
              <a:rPr lang="en-US" sz="2400" cap="all" dirty="0">
                <a:solidFill>
                  <a:schemeClr val="bg1"/>
                </a:solidFill>
                <a:latin typeface="Franklin Gothic"/>
              </a:rPr>
              <a:t> 3D </a:t>
            </a:r>
            <a:r>
              <a:rPr lang="en-US" sz="2400" cap="all" dirty="0" err="1">
                <a:solidFill>
                  <a:schemeClr val="bg1"/>
                </a:solidFill>
                <a:latin typeface="Franklin Gothic"/>
              </a:rPr>
              <a:t>моделирования</a:t>
            </a:r>
            <a:r>
              <a:rPr lang="en-US" sz="2400" cap="all" dirty="0">
                <a:solidFill>
                  <a:schemeClr val="bg1"/>
                </a:solidFill>
                <a:latin typeface="Franklin Gothic"/>
              </a:rPr>
              <a:t> </a:t>
            </a:r>
            <a:br>
              <a:rPr lang="en-US" dirty="0"/>
            </a:br>
            <a:r>
              <a:rPr lang="en-US" sz="2400" cap="all" dirty="0">
                <a:solidFill>
                  <a:schemeClr val="bg1"/>
                </a:solidFill>
                <a:latin typeface="Franklin Gothic"/>
              </a:rPr>
              <a:t>«ВАЛ-</a:t>
            </a:r>
            <a:r>
              <a:rPr lang="en-US" sz="2400" cap="all" dirty="0" err="1">
                <a:solidFill>
                  <a:schemeClr val="bg1"/>
                </a:solidFill>
                <a:latin typeface="Franklin Gothic"/>
              </a:rPr>
              <a:t>ШеСТЕРНЯ</a:t>
            </a:r>
            <a:r>
              <a:rPr lang="en-US" sz="2400" cap="all" dirty="0">
                <a:solidFill>
                  <a:schemeClr val="bg1"/>
                </a:solidFill>
                <a:latin typeface="Franklin Gothic"/>
              </a:rPr>
              <a:t>»</a:t>
            </a:r>
            <a:endParaRPr lang="en-US" dirty="0">
              <a:solidFill>
                <a:schemeClr val="bg1"/>
              </a:solidFill>
              <a:latin typeface="Franklin Gothic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0CB9EA-D15C-EF17-7320-69C9E019B1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138490"/>
            <a:ext cx="9144000" cy="13991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2100" b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ГОСУДАРСТВЕННОЕ АВТОНОМНОЕ ПРОФЕССИОНАЛЬНОЕ</a:t>
            </a:r>
            <a:endParaRPr lang="en-US" sz="21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algn="ctr">
              <a:spcBef>
                <a:spcPct val="0"/>
              </a:spcBef>
            </a:pPr>
            <a:r>
              <a:rPr lang="en-US" sz="2100" b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ОБРАЗОВАТЕЛЬНОЕ УЧРЕЖДЕНИЕ САРАТОВСКОЙ ОБЛАСТИ</a:t>
            </a:r>
            <a:endParaRPr lang="en-US" sz="21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algn="ctr">
              <a:spcBef>
                <a:spcPct val="0"/>
              </a:spcBef>
            </a:pPr>
            <a:r>
              <a:rPr lang="en-US" sz="2100" b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«ВОЛЬСКИЙ ТЕХНОЛОГИЧЕСКИЙ КОЛЛЕДЖ»</a:t>
            </a:r>
            <a:endParaRPr lang="en-US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ED0613-1C3B-9BDC-2C10-3E7236D8F8F0}"/>
              </a:ext>
            </a:extLst>
          </p:cNvPr>
          <p:cNvSpPr txBox="1"/>
          <p:nvPr/>
        </p:nvSpPr>
        <p:spPr>
          <a:xfrm>
            <a:off x="7700239" y="5001855"/>
            <a:ext cx="4361894" cy="17081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ru-RU" dirty="0">
                <a:solidFill>
                  <a:srgbClr val="FFFFFF"/>
                </a:solidFill>
                <a:latin typeface="Trebuchet MS"/>
                <a:ea typeface="Calibri"/>
                <a:cs typeface="Calibri"/>
              </a:rPr>
              <a:t>Выполнил:</a:t>
            </a:r>
            <a:endParaRPr lang="en-US">
              <a:solidFill>
                <a:srgbClr val="FFFFFF"/>
              </a:solidFill>
              <a:latin typeface="Trebuchet MS"/>
              <a:ea typeface="Calibri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FFFFFF"/>
                </a:solidFill>
                <a:latin typeface="Trebuchet MS"/>
                <a:ea typeface="Calibri"/>
                <a:cs typeface="Calibri"/>
              </a:rPr>
              <a:t>студент 3 курса группы АДТ-31</a:t>
            </a:r>
            <a:endParaRPr lang="en-US">
              <a:solidFill>
                <a:srgbClr val="FFFFFF"/>
              </a:solidFill>
              <a:latin typeface="Trebuchet MS"/>
              <a:ea typeface="Calibri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FFFFFF"/>
                </a:solidFill>
                <a:latin typeface="Trebuchet MS"/>
                <a:ea typeface="Calibri"/>
                <a:cs typeface="Calibri"/>
              </a:rPr>
              <a:t>Мусин Кирилл Романович</a:t>
            </a:r>
            <a:endParaRPr lang="en-US">
              <a:solidFill>
                <a:srgbClr val="FFFFFF"/>
              </a:solidFill>
              <a:latin typeface="Trebuchet MS"/>
              <a:ea typeface="Calibri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FFFFFF"/>
                </a:solidFill>
                <a:latin typeface="Trebuchet MS"/>
                <a:ea typeface="Calibri"/>
                <a:cs typeface="Calibri"/>
              </a:rPr>
              <a:t>Руководитель проекта: преподаватель Мифтахов Наиль </a:t>
            </a:r>
            <a:r>
              <a:rPr lang="ru-RU" err="1">
                <a:solidFill>
                  <a:srgbClr val="FFFFFF"/>
                </a:solidFill>
                <a:latin typeface="Trebuchet MS"/>
                <a:ea typeface="Calibri"/>
                <a:cs typeface="Calibri"/>
              </a:rPr>
              <a:t>Ильгизович</a:t>
            </a:r>
            <a:endParaRPr lang="ru-RU">
              <a:latin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6054771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1238A-2C54-DFAE-48C2-ABD8BB9E6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7715" y="467271"/>
            <a:ext cx="4195674" cy="20525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Подготовка к прототипированию</a:t>
            </a:r>
            <a:endParaRPr lang="en-US" sz="3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Рисунок 4" descr="Изображение выглядит как рисунок, Красочность, пишущий прибор, искусство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2BFE221C-B7C9-D29E-FA72-E3434548CD9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9499" r="249" b="-2"/>
          <a:stretch/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27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89A2961-0DC3-2ECC-C1E6-DC69E9154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57715" y="2990818"/>
            <a:ext cx="4195673" cy="2913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500"/>
              <a:t>После доработки цифровой модели было необходимо выбрать оптимальный способ ее физической реализации. Важным критерием при выборе технологии 3D-печати стали механические свойства конечного изделия, его прочность, износостойкость и точность воспроизведения геометрии. Был проведен анализ различных методов аддитивного производства, что позволило определить наилучший вариант для реализации прототипа.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500"/>
          </a:p>
        </p:txBody>
      </p:sp>
      <p:sp>
        <p:nvSpPr>
          <p:cNvPr id="31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3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554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31B9F0-6920-BE93-56F2-FF99FBFE9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76" y="1336390"/>
            <a:ext cx="6190412" cy="1182927"/>
          </a:xfrm>
        </p:spPr>
        <p:txBody>
          <a:bodyPr anchor="b">
            <a:normAutofit/>
          </a:bodyPr>
          <a:lstStyle/>
          <a:p>
            <a:r>
              <a:rPr lang="ru-RU" sz="5000" b="1">
                <a:latin typeface="Aptos"/>
              </a:rPr>
              <a:t>Процесс 3D-печати</a:t>
            </a:r>
            <a:endParaRPr lang="ru-RU" sz="5000"/>
          </a:p>
        </p:txBody>
      </p:sp>
      <p:cxnSp>
        <p:nvCxnSpPr>
          <p:cNvPr id="27" name="!!Straight Connector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Текст 3">
            <a:extLst>
              <a:ext uri="{FF2B5EF4-FFF2-40B4-BE49-F238E27FC236}">
                <a16:creationId xmlns:a16="http://schemas.microsoft.com/office/drawing/2014/main" id="{6388E9B7-7820-A725-53D6-B7D6437B17F9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03776" y="2829330"/>
            <a:ext cx="6190412" cy="33444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ts val="1200"/>
              </a:spcBef>
              <a:buFont typeface="Arial"/>
              <a:buChar char="•"/>
            </a:pPr>
            <a:r>
              <a:rPr lang="ru-RU" sz="1800"/>
              <a:t>Была выбрана оптимальная технология печати, подобран материал и выполнено тестовое изготовление детали. Процесс включал подготовку G-кода, калибровку принтера и мониторинг качества печати.</a:t>
            </a:r>
          </a:p>
          <a:p>
            <a:endParaRPr lang="ru-RU" sz="1800"/>
          </a:p>
        </p:txBody>
      </p:sp>
      <p:pic>
        <p:nvPicPr>
          <p:cNvPr id="5" name="Объект 4" descr="Изображение выглядит как электроника, в помещении, фиолетовый, проигрыватель пластинок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2BDCDCE4-7E12-3753-0437-34C5566F1F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4830" r="18671" b="1"/>
          <a:stretch/>
        </p:blipFill>
        <p:spPr>
          <a:xfrm>
            <a:off x="7451965" y="1665519"/>
            <a:ext cx="4267645" cy="4267645"/>
          </a:xfrm>
          <a:custGeom>
            <a:avLst/>
            <a:gdLst/>
            <a:ahLst/>
            <a:cxnLst/>
            <a:rect l="l" t="t" r="r" b="b"/>
            <a:pathLst>
              <a:path w="2457864" h="2457864">
                <a:moveTo>
                  <a:pt x="1228932" y="0"/>
                </a:moveTo>
                <a:cubicBezTo>
                  <a:pt x="1907652" y="0"/>
                  <a:pt x="2457864" y="550212"/>
                  <a:pt x="2457864" y="1228932"/>
                </a:cubicBezTo>
                <a:cubicBezTo>
                  <a:pt x="2457864" y="1907652"/>
                  <a:pt x="1907652" y="2457864"/>
                  <a:pt x="1228932" y="2457864"/>
                </a:cubicBezTo>
                <a:cubicBezTo>
                  <a:pt x="550212" y="2457864"/>
                  <a:pt x="0" y="1907652"/>
                  <a:pt x="0" y="1228932"/>
                </a:cubicBezTo>
                <a:cubicBezTo>
                  <a:pt x="0" y="550212"/>
                  <a:pt x="550212" y="0"/>
                  <a:pt x="1228932" y="0"/>
                </a:cubicBezTo>
                <a:close/>
              </a:path>
            </a:pathLst>
          </a:custGeom>
        </p:spPr>
      </p:pic>
      <p:sp>
        <p:nvSpPr>
          <p:cNvPr id="29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559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6789A0-4773-1D26-636F-15872F710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anchor="ctr">
            <a:normAutofit/>
          </a:bodyPr>
          <a:lstStyle/>
          <a:p>
            <a:r>
              <a:rPr lang="ru-RU" sz="4500" b="1">
                <a:solidFill>
                  <a:schemeClr val="bg1"/>
                </a:solidFill>
                <a:latin typeface="Aptos"/>
              </a:rPr>
              <a:t>Анализ полученного прототипа</a:t>
            </a:r>
            <a:br>
              <a:rPr lang="ru-RU" sz="4500" b="1">
                <a:solidFill>
                  <a:schemeClr val="bg1"/>
                </a:solidFill>
                <a:latin typeface="Aptos"/>
              </a:rPr>
            </a:br>
            <a:endParaRPr lang="ru-RU" sz="4500">
              <a:solidFill>
                <a:schemeClr val="bg1"/>
              </a:solidFill>
              <a:latin typeface="Aptos"/>
            </a:endParaRP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8262CE-AEE3-BD38-CFFE-D0997955A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После печати была проведена оценка качества детали: сравнение размеров с исходной моделью, проверка точности воспроизведения зубчатых элементов и выявление возможных дефектов.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740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30C0765-5A38-4A34-880C-9CC4C2E14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6F59BB-1EB4-290D-80B2-0543D0627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03" y="381935"/>
            <a:ext cx="5908006" cy="23448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Перспективы развития</a:t>
            </a:r>
            <a:endParaRPr lang="en-US" sz="6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B7DA268A-F88C-4936-8401-97C8C9861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83023" y="133796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3F9692-5593-FF9E-6B0B-C08F6EFB45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6103" y="3096039"/>
            <a:ext cx="5908007" cy="28886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/>
              <a:t>В дальнейшем можно расширить применение данной методики для создания и тестирования сложных механических узлов. Развитие технологий 3D-сканирования и аддитивного производства открывает новые возможности для быстрого и точного проектирования, позволяя создавать инновационные решения в различных сферах, от машиностроения до медицины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/>
          </a:p>
        </p:txBody>
      </p:sp>
      <p:pic>
        <p:nvPicPr>
          <p:cNvPr id="5" name="Рисунок 4" descr="Изображение выглядит как в помещении, одежда, СМИ, Устройство отображен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504EC657-3577-D3FD-9E7A-D4FCD3EC130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6641" r="16641"/>
          <a:stretch/>
        </p:blipFill>
        <p:spPr>
          <a:xfrm>
            <a:off x="6974603" y="1484755"/>
            <a:ext cx="4002501" cy="4002501"/>
          </a:xfrm>
          <a:custGeom>
            <a:avLst/>
            <a:gdLst/>
            <a:ahLst/>
            <a:cxnLst/>
            <a:rect l="l" t="t" r="r" b="b"/>
            <a:pathLst>
              <a:path w="2509736" h="2509736">
                <a:moveTo>
                  <a:pt x="1254868" y="0"/>
                </a:moveTo>
                <a:cubicBezTo>
                  <a:pt x="1947912" y="0"/>
                  <a:pt x="2509736" y="561824"/>
                  <a:pt x="2509736" y="1254868"/>
                </a:cubicBezTo>
                <a:cubicBezTo>
                  <a:pt x="2509736" y="1947912"/>
                  <a:pt x="1947912" y="2509736"/>
                  <a:pt x="1254868" y="2509736"/>
                </a:cubicBezTo>
                <a:cubicBezTo>
                  <a:pt x="561824" y="2509736"/>
                  <a:pt x="0" y="1947912"/>
                  <a:pt x="0" y="1254868"/>
                </a:cubicBezTo>
                <a:cubicBezTo>
                  <a:pt x="0" y="561824"/>
                  <a:pt x="561824" y="0"/>
                  <a:pt x="1254868" y="0"/>
                </a:cubicBezTo>
                <a:close/>
              </a:path>
            </a:pathLst>
          </a:custGeom>
        </p:spPr>
      </p:pic>
      <p:sp>
        <p:nvSpPr>
          <p:cNvPr id="16" name="Graphic 14">
            <a:extLst>
              <a:ext uri="{FF2B5EF4-FFF2-40B4-BE49-F238E27FC236}">
                <a16:creationId xmlns:a16="http://schemas.microsoft.com/office/drawing/2014/main" id="{2E48EAB8-CD1C-4BF5-A92C-BA11919E6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41803" y="156726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6">
            <a:extLst>
              <a:ext uri="{FF2B5EF4-FFF2-40B4-BE49-F238E27FC236}">
                <a16:creationId xmlns:a16="http://schemas.microsoft.com/office/drawing/2014/main" id="{F66F957D-AE64-4187-90D7-B24F1CC2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67483" y="208240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0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3170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64D2207-AA67-DAD1-D42E-7A07328CA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5" name="Рисунок 4" descr="Изображение выглядит как снимок экрана, Графика, мультфильм, Цвет электрик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64DAAF1A-904B-66EA-8410-BA6AFBB25F1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0719" r="30719"/>
          <a:stretch/>
        </p:blipFill>
        <p:spPr>
          <a:xfrm>
            <a:off x="553646" y="2008094"/>
            <a:ext cx="3410985" cy="4301265"/>
          </a:xfrm>
          <a:prstGeom prst="rect">
            <a:avLst/>
          </a:prstGeom>
        </p:spPr>
      </p:pic>
      <p:sp>
        <p:nvSpPr>
          <p:cNvPr id="14" name="!!plus graphic">
            <a:extLst>
              <a:ext uri="{FF2B5EF4-FFF2-40B4-BE49-F238E27FC236}">
                <a16:creationId xmlns:a16="http://schemas.microsoft.com/office/drawing/2014/main" id="{74AC7BD2-DBA9-2353-54C0-BBE83D361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317" y="610214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!!dot graphic">
            <a:extLst>
              <a:ext uri="{FF2B5EF4-FFF2-40B4-BE49-F238E27FC236}">
                <a16:creationId xmlns:a16="http://schemas.microsoft.com/office/drawing/2014/main" id="{52900BD5-AEEE-B253-A0E2-BBE562B01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627" y="63927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86408B-B86B-BE11-8E5A-E615DCBAF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945" y="548639"/>
            <a:ext cx="3523686" cy="12943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dirty="0" err="1"/>
              <a:t>Заключение</a:t>
            </a:r>
            <a:endParaRPr lang="en-US" sz="4000" b="1" kern="1200" dirty="0" err="1">
              <a:latin typeface="+mj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970EC6-4F07-ECC9-4E5C-84AADBE40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01959" y="548638"/>
            <a:ext cx="7303960" cy="57607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800" err="1">
                <a:latin typeface="Franklin Gothic"/>
              </a:rPr>
              <a:t>Проведенная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работа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показала</a:t>
            </a:r>
            <a:r>
              <a:rPr lang="en-US" sz="2800" dirty="0">
                <a:latin typeface="Franklin Gothic"/>
              </a:rPr>
              <a:t>, </a:t>
            </a:r>
            <a:r>
              <a:rPr lang="en-US" sz="2800" err="1">
                <a:latin typeface="Franklin Gothic"/>
              </a:rPr>
              <a:t>что</a:t>
            </a:r>
            <a:r>
              <a:rPr lang="en-US" sz="2800" dirty="0">
                <a:latin typeface="Franklin Gothic"/>
              </a:rPr>
              <a:t> 3D-сканирование и </a:t>
            </a:r>
            <a:r>
              <a:rPr lang="en-US" sz="2800" err="1">
                <a:latin typeface="Franklin Gothic"/>
              </a:rPr>
              <a:t>моделирование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являются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мощными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инструментами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для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решения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инженерных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задач</a:t>
            </a:r>
            <a:r>
              <a:rPr lang="en-US" sz="2800" dirty="0">
                <a:latin typeface="Franklin Gothic"/>
              </a:rPr>
              <a:t>. В </a:t>
            </a:r>
            <a:r>
              <a:rPr lang="en-US" sz="2800" err="1">
                <a:latin typeface="Franklin Gothic"/>
              </a:rPr>
              <a:t>результате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удалось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создать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точную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цифровую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копию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зубчатого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вала</a:t>
            </a:r>
            <a:r>
              <a:rPr lang="en-US" sz="2800" dirty="0">
                <a:latin typeface="Franklin Gothic"/>
              </a:rPr>
              <a:t>, </a:t>
            </a:r>
            <a:r>
              <a:rPr lang="en-US" sz="2800" err="1">
                <a:latin typeface="Franklin Gothic"/>
              </a:rPr>
              <a:t>подготовить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ее</a:t>
            </a:r>
            <a:r>
              <a:rPr lang="en-US" sz="2800" dirty="0">
                <a:latin typeface="Franklin Gothic"/>
              </a:rPr>
              <a:t> к </a:t>
            </a:r>
            <a:r>
              <a:rPr lang="en-US" sz="2800" err="1">
                <a:latin typeface="Franklin Gothic"/>
              </a:rPr>
              <a:t>производству</a:t>
            </a:r>
            <a:r>
              <a:rPr lang="en-US" sz="2800" dirty="0">
                <a:latin typeface="Franklin Gothic"/>
              </a:rPr>
              <a:t> и </a:t>
            </a:r>
            <a:r>
              <a:rPr lang="en-US" sz="2800" err="1">
                <a:latin typeface="Franklin Gothic"/>
              </a:rPr>
              <a:t>провести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тестовое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прототипирование</a:t>
            </a:r>
            <a:r>
              <a:rPr lang="en-US" sz="2800" dirty="0">
                <a:latin typeface="Franklin Gothic"/>
              </a:rPr>
              <a:t>. </a:t>
            </a:r>
            <a:r>
              <a:rPr lang="en-US" sz="2800" err="1">
                <a:latin typeface="Franklin Gothic"/>
              </a:rPr>
              <a:t>Использование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современных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технологий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позволило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не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только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сократить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время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на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проектирование</a:t>
            </a:r>
            <a:r>
              <a:rPr lang="en-US" sz="2800" dirty="0">
                <a:latin typeface="Franklin Gothic"/>
              </a:rPr>
              <a:t>, </a:t>
            </a:r>
            <a:r>
              <a:rPr lang="en-US" sz="2800" err="1">
                <a:latin typeface="Franklin Gothic"/>
              </a:rPr>
              <a:t>но</a:t>
            </a:r>
            <a:r>
              <a:rPr lang="en-US" sz="2800" dirty="0">
                <a:latin typeface="Franklin Gothic"/>
              </a:rPr>
              <a:t> и </a:t>
            </a:r>
            <a:r>
              <a:rPr lang="en-US" sz="2800" err="1">
                <a:latin typeface="Franklin Gothic"/>
              </a:rPr>
              <a:t>минимизировать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возможные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ошибки</a:t>
            </a:r>
            <a:r>
              <a:rPr lang="en-US" sz="2800" dirty="0">
                <a:latin typeface="Franklin Gothic"/>
              </a:rPr>
              <a:t>, </a:t>
            </a:r>
            <a:r>
              <a:rPr lang="en-US" sz="2800" err="1">
                <a:latin typeface="Franklin Gothic"/>
              </a:rPr>
              <a:t>что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делает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такой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подход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перспективным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для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машиностроительной</a:t>
            </a:r>
            <a:r>
              <a:rPr lang="en-US" sz="2800" dirty="0">
                <a:latin typeface="Franklin Gothic"/>
              </a:rPr>
              <a:t> </a:t>
            </a:r>
            <a:r>
              <a:rPr lang="en-US" sz="2800" err="1">
                <a:latin typeface="Franklin Gothic"/>
              </a:rPr>
              <a:t>отрасли</a:t>
            </a:r>
            <a:endParaRPr lang="en-US" sz="2800" dirty="0">
              <a:latin typeface="Franklin Gothic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C1EE9C-D430-774A-14B1-4E8DA9024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7784" y="2008094"/>
            <a:ext cx="3410985" cy="4301265"/>
          </a:xfrm>
          <a:prstGeom prst="rect">
            <a:avLst/>
          </a:prstGeom>
          <a:gradFill flip="none" rotWithShape="1">
            <a:gsLst>
              <a:gs pos="100000">
                <a:schemeClr val="accent4">
                  <a:alpha val="13000"/>
                </a:schemeClr>
              </a:gs>
              <a:gs pos="0">
                <a:schemeClr val="accent2">
                  <a:alpha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85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726081-518D-1BAE-7B0F-6F6039B38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209220"/>
            <a:ext cx="9147940" cy="23372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Благодарю за внимание! Готов ответить на ваши вопросы.</a:t>
            </a:r>
          </a:p>
        </p:txBody>
      </p:sp>
      <p:sp>
        <p:nvSpPr>
          <p:cNvPr id="11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757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803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0136" y="590062"/>
            <a:ext cx="5141964" cy="2838938"/>
          </a:xfrm>
        </p:spPr>
        <p:txBody>
          <a:bodyPr>
            <a:normAutofit/>
          </a:bodyPr>
          <a:lstStyle/>
          <a:p>
            <a:r>
              <a:rPr lang="ru-RU" sz="4600">
                <a:solidFill>
                  <a:schemeClr val="bg1"/>
                </a:solidFill>
              </a:rPr>
              <a:t>Актуальность темы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00136" y="3436815"/>
            <a:ext cx="5982102" cy="2116427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ru-RU" sz="2000" dirty="0">
                <a:solidFill>
                  <a:schemeClr val="bg1"/>
                </a:solidFill>
                <a:latin typeface="Aptos"/>
              </a:rPr>
              <a:t>В наше время стремительное развитие цифровых технологий позволяет значительно повысить качество проектирования и производства механических компонентов. Оцифровка деталей на основе 3D-сканирования позволяет не только сократить сроки разработки, но и выявлять дефекты еще на стадии моделирования. Точные цифровые копии деталей могут быть доработаны в программной среде и использованы для быстрого создания прототипов, что особенно важно для производства сложных узлов и механизмов.</a:t>
            </a:r>
            <a:endParaRPr lang="ru-RU" sz="2000" dirty="0">
              <a:solidFill>
                <a:schemeClr val="bg1"/>
              </a:solidFill>
            </a:endParaRPr>
          </a:p>
          <a:p>
            <a:endParaRPr lang="ru-RU" sz="1000">
              <a:solidFill>
                <a:schemeClr val="bg1"/>
              </a:solidFill>
            </a:endParaRPr>
          </a:p>
        </p:txBody>
      </p:sp>
      <p:pic>
        <p:nvPicPr>
          <p:cNvPr id="33" name="Picture 3">
            <a:extLst>
              <a:ext uri="{FF2B5EF4-FFF2-40B4-BE49-F238E27FC236}">
                <a16:creationId xmlns:a16="http://schemas.microsoft.com/office/drawing/2014/main" id="{AF3DA6EA-3100-1C55-17D2-207EB9C2E0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630" r="30430"/>
          <a:stretch/>
        </p:blipFill>
        <p:spPr>
          <a:xfrm>
            <a:off x="7480300" y="10"/>
            <a:ext cx="4711700" cy="6857990"/>
          </a:xfrm>
          <a:prstGeom prst="rect">
            <a:avLst/>
          </a:prstGeom>
        </p:spPr>
      </p:pic>
      <p:sp>
        <p:nvSpPr>
          <p:cNvPr id="51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7334" y="19317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16112" y="214158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1794" y="23854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5145" y="350520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3F4F3A-DF89-453C-A499-8C259F6A2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49BAE3-5BFF-6EF3-1A41-8856910C1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62487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US" sz="7200" b="1" err="1">
                <a:solidFill>
                  <a:schemeClr val="bg1"/>
                </a:solidFill>
                <a:latin typeface="Aptos"/>
              </a:rPr>
              <a:t>Цели</a:t>
            </a:r>
            <a:r>
              <a:rPr lang="en-US" sz="7200" b="1" dirty="0">
                <a:solidFill>
                  <a:schemeClr val="bg1"/>
                </a:solidFill>
                <a:latin typeface="Aptos"/>
              </a:rPr>
              <a:t> и </a:t>
            </a:r>
            <a:r>
              <a:rPr lang="en-US" sz="7200" b="1" err="1">
                <a:solidFill>
                  <a:schemeClr val="bg1"/>
                </a:solidFill>
                <a:latin typeface="Aptos"/>
              </a:rPr>
              <a:t>задачи</a:t>
            </a:r>
            <a:endParaRPr lang="ru-RU" sz="7200" err="1">
              <a:solidFill>
                <a:schemeClr val="bg1"/>
              </a:solidFill>
              <a:latin typeface="Aptos"/>
            </a:endParaRP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3111" y="69603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91891" y="925332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solidFill>
              <a:schemeClr val="lt1">
                <a:hueOff val="0"/>
                <a:satOff val="0"/>
                <a:lumOff val="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7571" y="144047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D1E4A2C4-4882-C696-DBEB-128CFDE49C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1654178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5557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4AE412-1A77-6B39-337A-75A930CEB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anchor="ctr">
            <a:normAutofit/>
          </a:bodyPr>
          <a:lstStyle/>
          <a:p>
            <a:r>
              <a:rPr lang="ru-RU" sz="3600" b="1" dirty="0">
                <a:solidFill>
                  <a:schemeClr val="bg1"/>
                </a:solidFill>
                <a:latin typeface="Aptos"/>
              </a:rPr>
              <a:t>Используемые технологии и оборудование</a:t>
            </a:r>
            <a:endParaRPr lang="ru-RU" sz="3600" dirty="0" err="1">
              <a:solidFill>
                <a:schemeClr val="bg1"/>
              </a:solidFill>
            </a:endParaRP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188CA3-4520-0C7E-66AA-4F5A68A4B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200"/>
              </a:spcBef>
            </a:pPr>
            <a:r>
              <a:rPr lang="ru-RU" sz="1800" dirty="0">
                <a:latin typeface="Batang"/>
                <a:ea typeface="Batang"/>
              </a:rPr>
              <a:t>3D-сканер Range Vision Spectrum, который позволяет получать точные цифровые копии объектов;</a:t>
            </a:r>
          </a:p>
          <a:p>
            <a:pPr>
              <a:spcBef>
                <a:spcPts val="1200"/>
              </a:spcBef>
            </a:pPr>
            <a:r>
              <a:rPr lang="ru-RU" sz="1800" dirty="0">
                <a:latin typeface="Batang"/>
                <a:ea typeface="Batang"/>
              </a:rPr>
              <a:t>Программное обеспечение </a:t>
            </a:r>
            <a:r>
              <a:rPr lang="ru-RU" sz="1800" err="1">
                <a:latin typeface="Batang"/>
                <a:ea typeface="Batang"/>
              </a:rPr>
              <a:t>Geomagic</a:t>
            </a:r>
            <a:r>
              <a:rPr lang="ru-RU" sz="1800" dirty="0">
                <a:latin typeface="Batang"/>
                <a:ea typeface="Batang"/>
              </a:rPr>
              <a:t> Design X, предназначенное для обработки облака точек и преобразования его в удобный для дальнейшего редактирования формат;</a:t>
            </a:r>
          </a:p>
          <a:p>
            <a:pPr>
              <a:spcBef>
                <a:spcPts val="1200"/>
              </a:spcBef>
            </a:pPr>
            <a:r>
              <a:rPr lang="ru-RU" sz="1800" dirty="0">
                <a:latin typeface="Batang"/>
                <a:ea typeface="Batang"/>
              </a:rPr>
              <a:t>КОМПАС-3D, обеспечивающий профессиональную среду для редактирования и доработки 3D-моделей;</a:t>
            </a:r>
          </a:p>
          <a:p>
            <a:pPr>
              <a:spcBef>
                <a:spcPts val="1200"/>
              </a:spcBef>
            </a:pPr>
            <a:r>
              <a:rPr lang="ru-RU" sz="1800" dirty="0">
                <a:latin typeface="Batang"/>
                <a:ea typeface="Batang"/>
              </a:rPr>
              <a:t>3D-принтер, использованный для создания прототипа детали, что позволило проверить соответствие цифровой модели реальным требованиям к эксплуатации.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3030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651986-70C4-13C9-89BB-56FEE5F96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1848" y="650863"/>
            <a:ext cx="7150712" cy="130973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ru-RU" b="1" cap="all" dirty="0">
                <a:solidFill>
                  <a:schemeClr val="bg1"/>
                </a:solidFill>
                <a:latin typeface="Aptos"/>
              </a:rPr>
              <a:t>Характеристики зубчатого вала</a:t>
            </a:r>
            <a:endParaRPr lang="ru-RU" dirty="0">
              <a:solidFill>
                <a:schemeClr val="bg1"/>
              </a:solidFill>
              <a:ea typeface="+mj-ea"/>
              <a:cs typeface="+mj-cs"/>
            </a:endParaRPr>
          </a:p>
        </p:txBody>
      </p:sp>
      <p:sp>
        <p:nvSpPr>
          <p:cNvPr id="12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5F1778-E48C-663C-4653-1A08699B1D71}"/>
              </a:ext>
            </a:extLst>
          </p:cNvPr>
          <p:cNvSpPr txBox="1"/>
          <p:nvPr/>
        </p:nvSpPr>
        <p:spPr>
          <a:xfrm>
            <a:off x="1672597" y="2868508"/>
            <a:ext cx="9568125" cy="22313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10000"/>
              </a:lnSpc>
              <a:spcBef>
                <a:spcPts val="1200"/>
              </a:spcBef>
              <a:buFont typeface="Arial"/>
              <a:buChar char="•"/>
            </a:pPr>
            <a:r>
              <a:rPr lang="ru-RU" sz="2200" dirty="0">
                <a:solidFill>
                  <a:srgbClr val="FFFFFF"/>
                </a:solidFill>
                <a:latin typeface="Franklin Gothic"/>
              </a:rPr>
              <a:t>Для успешной оцифровки и прототипирования зубчатого вала важно учитывать его геометрические параметры, материал изготовления и функциональное назначение. Рассматриваемая деталь имеет определенные размеры и форму, которые необходимо сохранить при цифровой обработке</a:t>
            </a:r>
            <a:endParaRPr lang="ru-RU" dirty="0">
              <a:latin typeface="Franklin Gothic"/>
            </a:endParaRPr>
          </a:p>
          <a:p>
            <a:pPr algn="l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5050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FEC7CA-11A7-3DED-E32B-2CA7BBDBB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anchor="ctr">
            <a:normAutofit/>
          </a:bodyPr>
          <a:lstStyle/>
          <a:p>
            <a:pPr algn="ctr"/>
            <a:r>
              <a:rPr lang="ru-RU" sz="5000" b="1">
                <a:solidFill>
                  <a:schemeClr val="bg1"/>
                </a:solidFill>
                <a:latin typeface="Aptos"/>
              </a:rPr>
              <a:t>Процесс оцифровки</a:t>
            </a:r>
            <a:br>
              <a:rPr lang="ru-RU" sz="5000" b="1">
                <a:solidFill>
                  <a:schemeClr val="bg1"/>
                </a:solidFill>
                <a:latin typeface="Aptos"/>
              </a:rPr>
            </a:br>
            <a:endParaRPr lang="ru-RU" sz="5000">
              <a:solidFill>
                <a:schemeClr val="bg1"/>
              </a:solidFill>
              <a:latin typeface="Aptos"/>
            </a:endParaRPr>
          </a:p>
        </p:txBody>
      </p:sp>
      <p:sp>
        <p:nvSpPr>
          <p:cNvPr id="44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29793E-6346-BD4F-0B52-ACF169B26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7039" y="381935"/>
            <a:ext cx="4685916" cy="597441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z="3600" dirty="0">
                <a:latin typeface="Trebuchet MS"/>
              </a:rPr>
              <a:t>Сканирование детали проводилось с использованием поворотного стола, что обеспечило равномерный обзор объекта со всех сторон и высокую точность результата</a:t>
            </a:r>
            <a:endParaRPr lang="ru-RU" sz="3600">
              <a:latin typeface="Trebuchet MS"/>
            </a:endParaRPr>
          </a:p>
        </p:txBody>
      </p:sp>
      <p:sp>
        <p:nvSpPr>
          <p:cNvPr id="4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47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610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B7169B8-2507-43F4-A148-FA791CD9C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C53CA6-30EE-0622-E4C8-31B2A28E7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81934"/>
            <a:ext cx="5257801" cy="5181523"/>
          </a:xfrm>
        </p:spPr>
        <p:txBody>
          <a:bodyPr anchor="b">
            <a:normAutofit/>
          </a:bodyPr>
          <a:lstStyle/>
          <a:p>
            <a:r>
              <a:rPr lang="ru-RU" sz="7200" b="1">
                <a:latin typeface="Aptos"/>
              </a:rPr>
              <a:t>Очистка и обработка облака точек</a:t>
            </a:r>
            <a:br>
              <a:rPr lang="ru-RU" sz="7200" b="1">
                <a:latin typeface="Aptos"/>
              </a:rPr>
            </a:br>
            <a:endParaRPr lang="ru-RU" sz="7200">
              <a:latin typeface="Apto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73056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2814" y="74031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1594" y="969611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7274" y="1484755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9963F9D-4E2E-6BB4-E49E-932387EA6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042" y="698643"/>
            <a:ext cx="4124758" cy="530146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b="1" dirty="0">
                <a:latin typeface="Aptos"/>
              </a:rPr>
              <a:t>После сканирования была проведена первичная очистка облака точек от артефактов и лишних элементов. Это необходимо для получения точной цифровой копии и дальнейшего преобразования в CAD-модель</a:t>
            </a:r>
            <a:endParaRPr lang="ru-RU" b="1">
              <a:latin typeface="Aptos"/>
            </a:endParaRPr>
          </a:p>
        </p:txBody>
      </p:sp>
    </p:spTree>
    <p:extLst>
      <p:ext uri="{BB962C8B-B14F-4D97-AF65-F5344CB8AC3E}">
        <p14:creationId xmlns:p14="http://schemas.microsoft.com/office/powerpoint/2010/main" val="679427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0607C0-F62F-22D2-C030-85130AD44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501651"/>
            <a:ext cx="4414848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Доработка модели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 descr="Изображение выглядит как снимок экрана, в помещении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4F8504CA-ED31-8AB2-7861-B1A04BBFE56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2761" r="22761"/>
          <a:stretch/>
        </p:blipFill>
        <p:spPr>
          <a:xfrm>
            <a:off x="279143" y="299509"/>
            <a:ext cx="5221625" cy="6258983"/>
          </a:xfrm>
          <a:prstGeom prst="rect">
            <a:avLst/>
          </a:prstGeo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62E81B73-4740-531A-2CF2-C9A9D6237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92583" y="2645922"/>
            <a:ext cx="4434721" cy="3710427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ru-RU" dirty="0"/>
              <a:t>После получения облака точек модель была импортирована в </a:t>
            </a:r>
            <a:r>
              <a:rPr lang="ru-RU" err="1"/>
              <a:t>Geomagic</a:t>
            </a:r>
            <a:r>
              <a:rPr lang="ru-RU" dirty="0"/>
              <a:t> Design X. Этот программный комплекс позволил провести первичную очистку модели, сгладить возможные артефакты и преобразовать облако точек в поверхность, удобную для дальнейшего редактирования. Затем доработанная модель была экспортирована в КОМПАС-3D, где проводилась финальная очистка, устранение возможных геометрических дефектов, уточнение размеров и адаптация конструкции под дальнейшее изготовление. На этом этапе была особенно важна внимательность и точность, так как любая ошибка могла привести к некорректному прототипу.</a:t>
            </a:r>
            <a:endParaRPr lang="en-US" dirty="0"/>
          </a:p>
        </p:txBody>
      </p:sp>
      <p:cxnSp>
        <p:nvCxnSpPr>
          <p:cNvPr id="17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1115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FCD981-E4CA-5D73-501A-A55942DAA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76" y="1336390"/>
            <a:ext cx="6190412" cy="11829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Проверка параметров 3D-модели</a:t>
            </a:r>
            <a:endParaRPr lang="en-US" sz="3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4" name="!!Straight Connector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Текст 3">
            <a:extLst>
              <a:ext uri="{FF2B5EF4-FFF2-40B4-BE49-F238E27FC236}">
                <a16:creationId xmlns:a16="http://schemas.microsoft.com/office/drawing/2014/main" id="{FAB0CB68-8B25-BA28-46EC-054900F4CE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3776" y="2829330"/>
            <a:ext cx="6190412" cy="33444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/>
              <a:t>Перед финальной подготовкой модели к печати необходимо проверить ее на соответствие требованиям точности, отсутствию геометрических ошибок и наличию всех необходимых элементов.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/>
          </a:p>
        </p:txBody>
      </p:sp>
      <p:pic>
        <p:nvPicPr>
          <p:cNvPr id="5" name="Рисунок 4" descr="Круглый лабиринт">
            <a:extLst>
              <a:ext uri="{FF2B5EF4-FFF2-40B4-BE49-F238E27FC236}">
                <a16:creationId xmlns:a16="http://schemas.microsoft.com/office/drawing/2014/main" id="{4A67AE0F-F064-5987-C041-C1CDF8FE7AA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r="33251" b="2"/>
          <a:stretch/>
        </p:blipFill>
        <p:spPr>
          <a:xfrm>
            <a:off x="7451965" y="1665519"/>
            <a:ext cx="4267645" cy="4267645"/>
          </a:xfrm>
          <a:custGeom>
            <a:avLst/>
            <a:gdLst/>
            <a:ahLst/>
            <a:cxnLst/>
            <a:rect l="l" t="t" r="r" b="b"/>
            <a:pathLst>
              <a:path w="2457864" h="2457864">
                <a:moveTo>
                  <a:pt x="1228932" y="0"/>
                </a:moveTo>
                <a:cubicBezTo>
                  <a:pt x="1907652" y="0"/>
                  <a:pt x="2457864" y="550212"/>
                  <a:pt x="2457864" y="1228932"/>
                </a:cubicBezTo>
                <a:cubicBezTo>
                  <a:pt x="2457864" y="1907652"/>
                  <a:pt x="1907652" y="2457864"/>
                  <a:pt x="1228932" y="2457864"/>
                </a:cubicBezTo>
                <a:cubicBezTo>
                  <a:pt x="550212" y="2457864"/>
                  <a:pt x="0" y="1907652"/>
                  <a:pt x="0" y="1228932"/>
                </a:cubicBezTo>
                <a:cubicBezTo>
                  <a:pt x="0" y="550212"/>
                  <a:pt x="550212" y="0"/>
                  <a:pt x="1228932" y="0"/>
                </a:cubicBezTo>
                <a:close/>
              </a:path>
            </a:pathLst>
          </a:custGeom>
        </p:spPr>
      </p:pic>
      <p:sp>
        <p:nvSpPr>
          <p:cNvPr id="16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739472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GradientVTI</vt:lpstr>
      <vt:lpstr>КУРСОВОЙ ПРОЕКТ цифровка, доводка и создание прототипа детали посредством 3D моделирования  «ВАЛ-ШеСТЕРНЯ»</vt:lpstr>
      <vt:lpstr>Актуальность темы</vt:lpstr>
      <vt:lpstr>Цели и задачи</vt:lpstr>
      <vt:lpstr>Используемые технологии и оборудование</vt:lpstr>
      <vt:lpstr>Характеристики зубчатого вала</vt:lpstr>
      <vt:lpstr>Процесс оцифровки </vt:lpstr>
      <vt:lpstr>Очистка и обработка облака точек </vt:lpstr>
      <vt:lpstr>Доработка модели</vt:lpstr>
      <vt:lpstr>Проверка параметров 3D-модели</vt:lpstr>
      <vt:lpstr>Подготовка к прототипированию</vt:lpstr>
      <vt:lpstr>Процесс 3D-печати</vt:lpstr>
      <vt:lpstr>Анализ полученного прототипа </vt:lpstr>
      <vt:lpstr>Перспективы развития</vt:lpstr>
      <vt:lpstr>Заключение</vt:lpstr>
      <vt:lpstr>Благодарю за внимание! Готов ответить на ваши вопросы.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180</cp:revision>
  <dcterms:created xsi:type="dcterms:W3CDTF">2025-03-29T15:17:43Z</dcterms:created>
  <dcterms:modified xsi:type="dcterms:W3CDTF">2025-03-30T13:46:16Z</dcterms:modified>
</cp:coreProperties>
</file>

<file path=docProps/thumbnail.jpeg>
</file>